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3" r:id="rId3"/>
    <p:sldId id="292" r:id="rId4"/>
    <p:sldId id="298" r:id="rId5"/>
    <p:sldId id="295" r:id="rId6"/>
    <p:sldId id="299" r:id="rId7"/>
    <p:sldId id="291" r:id="rId8"/>
    <p:sldId id="296" r:id="rId9"/>
    <p:sldId id="257" r:id="rId10"/>
    <p:sldId id="300" r:id="rId11"/>
    <p:sldId id="294" r:id="rId12"/>
    <p:sldId id="301" r:id="rId13"/>
    <p:sldId id="302" r:id="rId14"/>
    <p:sldId id="303" r:id="rId15"/>
    <p:sldId id="304" r:id="rId16"/>
    <p:sldId id="305" r:id="rId17"/>
    <p:sldId id="29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1C8"/>
    <a:srgbClr val="080A0F"/>
    <a:srgbClr val="003865"/>
    <a:srgbClr val="FCB14F"/>
    <a:srgbClr val="C4000A"/>
    <a:srgbClr val="F2F2F2"/>
    <a:srgbClr val="F5F4F3"/>
    <a:srgbClr val="F1F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CA2788-A075-4D9D-B8A9-6AEC9020B5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48A16-E141-4C7E-9F02-D8DED55C45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AD808A-9D5C-45B7-8404-9FF6FCC62FA6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7ACBB0-F6FB-4D73-8D42-D79CF16A74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7E4477-F1C6-4291-8B50-CCD6FE4AE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2E3C2-5FB3-45A0-A2AD-ECB5D8779E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C276D-15B8-4B61-A6DE-4EAFB2657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C46684-50AE-486C-A942-4BDDD31DDB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EE63B8D-C212-408A-AE45-C16F2C30AD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1C28E37-90C4-4831-AF58-8CDFAC0361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4B050DF-1774-4C1D-9A27-04964DF28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61C523-6C52-47E2-9C32-37402CB099C3}" type="slidenum">
              <a:rPr lang="en-GB" altLang="en-US" sz="1200" smtClean="0">
                <a:latin typeface="Calibri" panose="020F0502020204030204" pitchFamily="34" charset="0"/>
              </a:rPr>
              <a:pPr/>
              <a:t>1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132650A-CA4D-4DC1-842F-889F8C3933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92B6965-EB37-46BF-8934-A39B78787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40478A4-2CE3-4487-B707-CDE528CB8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B93A24-E69F-4646-89F0-70727AD139EA}" type="slidenum">
              <a:rPr lang="en-GB" altLang="en-US" sz="1200" smtClean="0">
                <a:latin typeface="Calibri" panose="020F0502020204030204" pitchFamily="34" charset="0"/>
              </a:rPr>
              <a:pPr/>
              <a:t>10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0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F3491B2-0E14-4962-AFF1-A91D1E982C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C601159-2252-4549-A56F-B256D450D5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E958A0B-865D-489D-8AFE-B0695E067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C7CFB2-939D-45A0-A702-2A1191951483}" type="slidenum">
              <a:rPr lang="en-GB" altLang="en-US" sz="1200" smtClean="0">
                <a:latin typeface="Calibri" panose="020F0502020204030204" pitchFamily="34" charset="0"/>
              </a:rPr>
              <a:pPr/>
              <a:t>11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132650A-CA4D-4DC1-842F-889F8C3933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92B6965-EB37-46BF-8934-A39B78787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40478A4-2CE3-4487-B707-CDE528CB8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B93A24-E69F-4646-89F0-70727AD139EA}" type="slidenum">
              <a:rPr lang="en-GB" altLang="en-US" sz="1200" smtClean="0">
                <a:latin typeface="Calibri" panose="020F0502020204030204" pitchFamily="34" charset="0"/>
              </a:rPr>
              <a:pPr/>
              <a:t>12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13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132650A-CA4D-4DC1-842F-889F8C3933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92B6965-EB37-46BF-8934-A39B78787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40478A4-2CE3-4487-B707-CDE528CB8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B93A24-E69F-4646-89F0-70727AD139EA}" type="slidenum">
              <a:rPr lang="en-GB" altLang="en-US" sz="1200" smtClean="0">
                <a:latin typeface="Calibri" panose="020F0502020204030204" pitchFamily="34" charset="0"/>
              </a:rPr>
              <a:pPr/>
              <a:t>13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36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132650A-CA4D-4DC1-842F-889F8C3933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92B6965-EB37-46BF-8934-A39B78787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40478A4-2CE3-4487-B707-CDE528CB8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B93A24-E69F-4646-89F0-70727AD139EA}" type="slidenum">
              <a:rPr lang="en-GB" altLang="en-US" sz="1200" smtClean="0">
                <a:latin typeface="Calibri" panose="020F0502020204030204" pitchFamily="34" charset="0"/>
              </a:rPr>
              <a:pPr/>
              <a:t>14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82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132650A-CA4D-4DC1-842F-889F8C3933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92B6965-EB37-46BF-8934-A39B78787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40478A4-2CE3-4487-B707-CDE528CB8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B93A24-E69F-4646-89F0-70727AD139EA}" type="slidenum">
              <a:rPr lang="en-GB" altLang="en-US" sz="1200" smtClean="0">
                <a:latin typeface="Calibri" panose="020F0502020204030204" pitchFamily="34" charset="0"/>
              </a:rPr>
              <a:pPr/>
              <a:t>15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5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132650A-CA4D-4DC1-842F-889F8C3933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92B6965-EB37-46BF-8934-A39B78787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40478A4-2CE3-4487-B707-CDE528CB8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B93A24-E69F-4646-89F0-70727AD139EA}" type="slidenum">
              <a:rPr lang="en-GB" altLang="en-US" sz="1200" smtClean="0">
                <a:latin typeface="Calibri" panose="020F0502020204030204" pitchFamily="34" charset="0"/>
              </a:rPr>
              <a:pPr/>
              <a:t>16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5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F4E7828-1114-4603-AFE9-99085A2570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AE65122-1EF4-40F6-A71C-B90A777B27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7AE94F7-ECE7-4A0F-B3F1-0F1AEB201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74ADCD-DE21-426A-B497-A1BA6E74CA73}" type="slidenum">
              <a:rPr lang="en-GB" altLang="en-US" sz="1200" smtClean="0">
                <a:latin typeface="Calibri" panose="020F0502020204030204" pitchFamily="34" charset="0"/>
              </a:rPr>
              <a:pPr/>
              <a:t>17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2789301-DF7E-4A40-9D6A-7DCC2B4C3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2EC168D-03F2-4F5D-A8F6-EC30408819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9F456A2-DFB1-4438-BF4D-A22233BCA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F4C06C-111F-42BD-BBD5-093CA8484BB9}" type="slidenum">
              <a:rPr lang="en-GB" altLang="en-US" sz="1200" smtClean="0">
                <a:latin typeface="Calibri" panose="020F0502020204030204" pitchFamily="34" charset="0"/>
              </a:rPr>
              <a:pPr/>
              <a:t>2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85CB279F-AABC-42C1-897B-B4F22B0671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2702658-2C05-4176-803D-8797C73DEB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A1F2579-3578-4055-93C7-6C71ECCBF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4C5D09-B72D-4283-809A-F383E789631F}" type="slidenum">
              <a:rPr lang="en-GB" altLang="en-US" sz="1200" smtClean="0">
                <a:latin typeface="Calibri" panose="020F0502020204030204" pitchFamily="34" charset="0"/>
              </a:rPr>
              <a:pPr/>
              <a:t>3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2789301-DF7E-4A40-9D6A-7DCC2B4C3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2EC168D-03F2-4F5D-A8F6-EC30408819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9F456A2-DFB1-4438-BF4D-A22233BCA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F4C06C-111F-42BD-BBD5-093CA8484BB9}" type="slidenum">
              <a:rPr lang="en-GB" altLang="en-US" sz="1200" smtClean="0">
                <a:latin typeface="Calibri" panose="020F0502020204030204" pitchFamily="34" charset="0"/>
              </a:rPr>
              <a:pPr/>
              <a:t>4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8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E5E1D98-CA5F-4436-ABBF-5511B11409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621A5A8-A4A2-4DD4-8954-1365F03CD2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2F40308-9130-4D95-9BE4-E1B339750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5DB7AF-672C-47E5-A5DA-53689DF74407}" type="slidenum">
              <a:rPr lang="en-GB" altLang="en-US" sz="1200" smtClean="0">
                <a:latin typeface="Calibri" panose="020F0502020204030204" pitchFamily="34" charset="0"/>
              </a:rPr>
              <a:pPr/>
              <a:t>5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E5E1D98-CA5F-4436-ABBF-5511B11409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621A5A8-A4A2-4DD4-8954-1365F03CD2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2F40308-9130-4D95-9BE4-E1B339750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5DB7AF-672C-47E5-A5DA-53689DF74407}" type="slidenum">
              <a:rPr lang="en-GB" altLang="en-US" sz="1200" smtClean="0">
                <a:latin typeface="Calibri" panose="020F0502020204030204" pitchFamily="34" charset="0"/>
              </a:rPr>
              <a:pPr/>
              <a:t>6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1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C19F3822-21F1-4A68-843A-25CEF6A1EF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B50006B-28DF-4BCB-8914-4A42AAE708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6F1EB63-E7AC-4233-B6B4-3F0281B0F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B3DFD2D-31EA-43AC-9AF2-D53FDD1E7C65}" type="slidenum">
              <a:rPr lang="en-GB" altLang="en-US" sz="1200" smtClean="0">
                <a:latin typeface="Calibri" panose="020F0502020204030204" pitchFamily="34" charset="0"/>
              </a:rPr>
              <a:pPr/>
              <a:t>7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78FC1AF-0136-439B-96D7-460264B3AB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22973D6-1E50-45AF-8BB7-0B102E882A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EF6A175-0DE9-44C6-8037-5BA403048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04EC5E-989C-42F6-BB1F-A7ABFDB35F26}" type="slidenum">
              <a:rPr lang="en-GB" altLang="en-US" sz="1200" smtClean="0">
                <a:latin typeface="Calibri" panose="020F0502020204030204" pitchFamily="34" charset="0"/>
              </a:rPr>
              <a:pPr/>
              <a:t>8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132650A-CA4D-4DC1-842F-889F8C3933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92B6965-EB37-46BF-8934-A39B78787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40478A4-2CE3-4487-B707-CDE528CB8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B93A24-E69F-4646-89F0-70727AD139EA}" type="slidenum">
              <a:rPr lang="en-GB" altLang="en-US" sz="1200" smtClean="0">
                <a:latin typeface="Calibri" panose="020F0502020204030204" pitchFamily="34" charset="0"/>
              </a:rPr>
              <a:pPr/>
              <a:t>9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2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B8107-1B3E-4D8A-862B-2C0EC657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6C01-0A1F-4804-ACEA-834E116C9464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E2F01-CB40-42F3-9C19-AC9CA5AF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28CC-B0BF-499E-B998-682439E8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4850-929F-4B1F-ABE9-302C9A57BB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864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2B7D0-52A7-4AE0-9F41-BA3828DB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9083-66F6-43DD-923A-215D7A4D89DA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1C31-0E32-456C-9030-88A91CDD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FE441-1A9B-433D-B775-952BDD3E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F68E-0EE5-4995-8CC7-24C393CD18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956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83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8C1A0-6CD4-47CA-A770-05D30ED4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9810-78A7-44E5-96A8-85C3B0911E6D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C882-FC24-4A3A-97B9-CD43D3E7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6BDA3-37FE-41BF-873A-8965FB06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F2E4-F1F6-43C4-BA95-02C820D1EE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145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34D131-1115-4DF9-BC4F-B9616729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5123-C8C0-48F7-B51E-EF0232223578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C78CE4-0529-49E9-B024-01786A5C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6E566-1EFC-41ED-98C1-D9F21FCF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3B4-0F67-4EB9-99E9-03BE41A289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86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6C95CC-1B6E-47C2-A375-29390DC8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F145-7E97-41EA-8543-BC17AADF6792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F00DE2-2227-42A2-B2F5-C92CDF0A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C339FD-E6DE-4D50-BFA5-7B19E89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ACA5-13D5-4E9C-A90B-83E4F3B2EE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439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55BC82-4068-4359-9015-B4E3BBCC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87CA-6B35-422C-898E-EBF5A0A36706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848331-7A2D-492D-91F1-25635811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D47A0A-F10E-4765-93F5-C7767D16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B72C-4567-40BF-9F36-9760451E1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26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09756B-F6F5-48E4-A78C-40C3EF76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22B5-25BE-436A-82B3-1DE1B0195D9F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16BC2D-03C7-461D-8DE7-B57E8149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540563-A0CB-462E-ADC0-8A13FDA5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3862-AE57-423B-BABC-3B0E76FF27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529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5C7D3D-996C-4E71-A5D0-AC73138C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CE64-1E62-419C-9703-449B0237D110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93CEE6-EA3A-44E4-863F-3E836FDF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276ADF-6E0A-40CF-BD65-78C1D36F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E7CC-E28C-473B-95DA-295E11240C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09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BEE337-8D1F-4C1D-8BA8-00988F23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D5CBF-CC81-4278-AE0A-0CEBFCD3E31F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2866CF-8073-4E29-94EB-7B6CFBCD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C23CF9-9D24-4EDB-98D7-28A2045D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C917-7246-4CD6-8E02-386854FE0D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10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F178BDF-0A1D-437A-BE29-FD4747DA0A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96E765D-9C20-4DFA-AB67-A6630D7288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9173-3ED1-4919-9C18-D9CB32D4F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F4724E-39FF-498D-ADC7-27D9F9EC8A25}" type="datetime1">
              <a:rPr lang="en-GB" altLang="en-US"/>
              <a:pPr>
                <a:defRPr/>
              </a:pPr>
              <a:t>02/06/2020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CD54D-24D5-4AFE-8897-DA2A62F6A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B4D8-30E9-43C7-ADE8-80C59B684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4D97B7-CD66-47FD-9303-6C3E622E1B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7CFC2579-A547-41E8-A0E2-A2B1E1396EEE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6884988"/>
            <a:chOff x="-1" y="-27384"/>
            <a:chExt cx="9143998" cy="6885379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A1E90C2D-F569-4D2D-9D77-A0EA6D4DD8F4}"/>
                </a:ext>
              </a:extLst>
            </p:cNvPr>
            <p:cNvSpPr/>
            <p:nvPr/>
          </p:nvSpPr>
          <p:spPr>
            <a:xfrm flipV="1">
              <a:off x="-1" y="-394"/>
              <a:ext cx="8618536" cy="6858389"/>
            </a:xfrm>
            <a:custGeom>
              <a:avLst/>
              <a:gdLst>
                <a:gd name="connsiteX0" fmla="*/ 0 w 11628784"/>
                <a:gd name="connsiteY0" fmla="*/ 6857999 h 6857999"/>
                <a:gd name="connsiteX1" fmla="*/ 0 w 11628784"/>
                <a:gd name="connsiteY1" fmla="*/ 0 h 6857999"/>
                <a:gd name="connsiteX2" fmla="*/ 11628784 w 11628784"/>
                <a:gd name="connsiteY2" fmla="*/ 6857999 h 6857999"/>
                <a:gd name="connsiteX3" fmla="*/ 0 w 11628784"/>
                <a:gd name="connsiteY3" fmla="*/ 6857999 h 6857999"/>
                <a:gd name="connsiteX0" fmla="*/ 0 w 8618189"/>
                <a:gd name="connsiteY0" fmla="*/ 6857999 h 6857999"/>
                <a:gd name="connsiteX1" fmla="*/ 0 w 8618189"/>
                <a:gd name="connsiteY1" fmla="*/ 0 h 6857999"/>
                <a:gd name="connsiteX2" fmla="*/ 8618189 w 8618189"/>
                <a:gd name="connsiteY2" fmla="*/ 5084307 h 6857999"/>
                <a:gd name="connsiteX3" fmla="*/ 0 w 8618189"/>
                <a:gd name="connsiteY3" fmla="*/ 6857999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8189" h="6857999">
                  <a:moveTo>
                    <a:pt x="0" y="6857999"/>
                  </a:moveTo>
                  <a:lnTo>
                    <a:pt x="0" y="0"/>
                  </a:lnTo>
                  <a:lnTo>
                    <a:pt x="8618189" y="5084307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5F4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5125" name="Picture 8" descr="header-background.png">
              <a:extLst>
                <a:ext uri="{FF2B5EF4-FFF2-40B4-BE49-F238E27FC236}">
                  <a16:creationId xmlns:a16="http://schemas.microsoft.com/office/drawing/2014/main" id="{19A8F49F-FE81-40E0-B518-CC8F9E9F1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-1" y="-27384"/>
              <a:ext cx="9143998" cy="234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Rectangle 2">
            <a:extLst>
              <a:ext uri="{FF2B5EF4-FFF2-40B4-BE49-F238E27FC236}">
                <a16:creationId xmlns:a16="http://schemas.microsoft.com/office/drawing/2014/main" id="{B8CC410D-53B3-4624-A898-2552E84EE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47385"/>
            <a:ext cx="49672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4400" b="1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On 23 June, birthday celebrations will be held around the world. </a:t>
            </a:r>
            <a:br>
              <a:rPr lang="en-GB" sz="4400" b="1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</a:br>
            <a:r>
              <a:rPr lang="en-GB" sz="4400" b="1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5629F-A856-4CE2-A261-DB3CC5183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921" y="4709840"/>
            <a:ext cx="3599617" cy="1599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B98B99-6633-471C-AE60-DC74C51E8D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5124"/>
            <a:ext cx="9144000" cy="6096000"/>
          </a:xfrm>
          <a:prstGeom prst="rect">
            <a:avLst/>
          </a:prstGeom>
        </p:spPr>
      </p:pic>
      <p:grpSp>
        <p:nvGrpSpPr>
          <p:cNvPr id="19458" name="Group 2">
            <a:extLst>
              <a:ext uri="{FF2B5EF4-FFF2-40B4-BE49-F238E27FC236}">
                <a16:creationId xmlns:a16="http://schemas.microsoft.com/office/drawing/2014/main" id="{E6ADAAFA-A878-4F46-BEBA-39C415E6D7F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1903413"/>
            <a:chOff x="0" y="-27384"/>
            <a:chExt cx="9143996" cy="190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BADD9D-E5A6-45C1-A4CC-360A23A53189}"/>
                </a:ext>
              </a:extLst>
            </p:cNvPr>
            <p:cNvSpPr/>
            <p:nvPr/>
          </p:nvSpPr>
          <p:spPr bwMode="auto">
            <a:xfrm>
              <a:off x="0" y="-11511"/>
              <a:ext cx="9099546" cy="1887308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0210" h="1886744">
                  <a:moveTo>
                    <a:pt x="0" y="10948"/>
                  </a:moveTo>
                  <a:lnTo>
                    <a:pt x="2805328" y="0"/>
                  </a:lnTo>
                  <a:lnTo>
                    <a:pt x="9100210" y="1229820"/>
                  </a:lnTo>
                  <a:lnTo>
                    <a:pt x="0" y="1886744"/>
                  </a:lnTo>
                  <a:lnTo>
                    <a:pt x="0" y="10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62" name="Picture 8" descr="header-background.png">
              <a:extLst>
                <a:ext uri="{FF2B5EF4-FFF2-40B4-BE49-F238E27FC236}">
                  <a16:creationId xmlns:a16="http://schemas.microsoft.com/office/drawing/2014/main" id="{25A5D486-B220-4CC4-9889-0064FB497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>
            <a:extLst>
              <a:ext uri="{FF2B5EF4-FFF2-40B4-BE49-F238E27FC236}">
                <a16:creationId xmlns:a16="http://schemas.microsoft.com/office/drawing/2014/main" id="{F5034D83-6913-49C2-B4D9-9FC2F8EBB42E}"/>
              </a:ext>
            </a:extLst>
          </p:cNvPr>
          <p:cNvSpPr txBox="1">
            <a:spLocks/>
          </p:cNvSpPr>
          <p:nvPr/>
        </p:nvSpPr>
        <p:spPr bwMode="auto">
          <a:xfrm>
            <a:off x="274558" y="594645"/>
            <a:ext cx="6048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So on Olympic day there’s lots to celebrate!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A92F67-005F-4C34-AA7A-A26E20A5E7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01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F959C03-41D7-487F-AD5D-9D6F90A09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04665"/>
            <a:ext cx="9144000" cy="648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2">
            <a:extLst>
              <a:ext uri="{FF2B5EF4-FFF2-40B4-BE49-F238E27FC236}">
                <a16:creationId xmlns:a16="http://schemas.microsoft.com/office/drawing/2014/main" id="{C3F8A05C-778B-4322-985F-A492F9A9799D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-26988"/>
            <a:ext cx="9155113" cy="6916738"/>
            <a:chOff x="-10950" y="-27384"/>
            <a:chExt cx="9154946" cy="69176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3F0918-8E03-4FC6-9E1C-1801B44194CD}"/>
                </a:ext>
              </a:extLst>
            </p:cNvPr>
            <p:cNvSpPr/>
            <p:nvPr/>
          </p:nvSpPr>
          <p:spPr bwMode="auto">
            <a:xfrm>
              <a:off x="-10950" y="-11507"/>
              <a:ext cx="6538794" cy="6901815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  <a:gd name="connsiteX0" fmla="*/ 0 w 9100210"/>
                <a:gd name="connsiteY0" fmla="*/ 10948 h 6879357"/>
                <a:gd name="connsiteX1" fmla="*/ 2805328 w 9100210"/>
                <a:gd name="connsiteY1" fmla="*/ 0 h 6879357"/>
                <a:gd name="connsiteX2" fmla="*/ 9100210 w 9100210"/>
                <a:gd name="connsiteY2" fmla="*/ 1229820 h 6879357"/>
                <a:gd name="connsiteX3" fmla="*/ 10947 w 9100210"/>
                <a:gd name="connsiteY3" fmla="*/ 6879357 h 6879357"/>
                <a:gd name="connsiteX4" fmla="*/ 0 w 9100210"/>
                <a:gd name="connsiteY4" fmla="*/ 10948 h 6879357"/>
                <a:gd name="connsiteX0" fmla="*/ 10949 w 9111159"/>
                <a:gd name="connsiteY0" fmla="*/ 10948 h 6901254"/>
                <a:gd name="connsiteX1" fmla="*/ 2816277 w 9111159"/>
                <a:gd name="connsiteY1" fmla="*/ 0 h 6901254"/>
                <a:gd name="connsiteX2" fmla="*/ 9111159 w 9111159"/>
                <a:gd name="connsiteY2" fmla="*/ 1229820 h 6901254"/>
                <a:gd name="connsiteX3" fmla="*/ 0 w 9111159"/>
                <a:gd name="connsiteY3" fmla="*/ 6901254 h 6901254"/>
                <a:gd name="connsiteX4" fmla="*/ 10949 w 9111159"/>
                <a:gd name="connsiteY4" fmla="*/ 10948 h 6901254"/>
                <a:gd name="connsiteX0" fmla="*/ 10949 w 8837468"/>
                <a:gd name="connsiteY0" fmla="*/ 10948 h 6901254"/>
                <a:gd name="connsiteX1" fmla="*/ 2816277 w 8837468"/>
                <a:gd name="connsiteY1" fmla="*/ 0 h 6901254"/>
                <a:gd name="connsiteX2" fmla="*/ 8837468 w 8837468"/>
                <a:gd name="connsiteY2" fmla="*/ 1218871 h 6901254"/>
                <a:gd name="connsiteX3" fmla="*/ 0 w 8837468"/>
                <a:gd name="connsiteY3" fmla="*/ 6901254 h 6901254"/>
                <a:gd name="connsiteX4" fmla="*/ 10949 w 8837468"/>
                <a:gd name="connsiteY4" fmla="*/ 10948 h 6901254"/>
                <a:gd name="connsiteX0" fmla="*/ 10949 w 6538468"/>
                <a:gd name="connsiteY0" fmla="*/ 10948 h 6901254"/>
                <a:gd name="connsiteX1" fmla="*/ 2816277 w 6538468"/>
                <a:gd name="connsiteY1" fmla="*/ 0 h 6901254"/>
                <a:gd name="connsiteX2" fmla="*/ 6538468 w 6538468"/>
                <a:gd name="connsiteY2" fmla="*/ 759025 h 6901254"/>
                <a:gd name="connsiteX3" fmla="*/ 0 w 6538468"/>
                <a:gd name="connsiteY3" fmla="*/ 6901254 h 6901254"/>
                <a:gd name="connsiteX4" fmla="*/ 10949 w 6538468"/>
                <a:gd name="connsiteY4" fmla="*/ 10948 h 690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8468" h="6901254">
                  <a:moveTo>
                    <a:pt x="10949" y="10948"/>
                  </a:moveTo>
                  <a:lnTo>
                    <a:pt x="2816277" y="0"/>
                  </a:lnTo>
                  <a:lnTo>
                    <a:pt x="6538468" y="759025"/>
                  </a:lnTo>
                  <a:lnTo>
                    <a:pt x="0" y="6901254"/>
                  </a:lnTo>
                  <a:cubicBezTo>
                    <a:pt x="3650" y="4604485"/>
                    <a:pt x="7299" y="2307717"/>
                    <a:pt x="10949" y="109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13" name="Picture 8" descr="header-background.png">
              <a:extLst>
                <a:ext uri="{FF2B5EF4-FFF2-40B4-BE49-F238E27FC236}">
                  <a16:creationId xmlns:a16="http://schemas.microsoft.com/office/drawing/2014/main" id="{EF08D588-2F12-4F2F-9C3F-116D68DD3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Title 1">
            <a:extLst>
              <a:ext uri="{FF2B5EF4-FFF2-40B4-BE49-F238E27FC236}">
                <a16:creationId xmlns:a16="http://schemas.microsoft.com/office/drawing/2014/main" id="{BCF96785-8B04-4E76-952D-2B04348154E5}"/>
              </a:ext>
            </a:extLst>
          </p:cNvPr>
          <p:cNvSpPr txBox="1">
            <a:spLocks/>
          </p:cNvSpPr>
          <p:nvPr/>
        </p:nvSpPr>
        <p:spPr bwMode="auto">
          <a:xfrm>
            <a:off x="323528" y="967443"/>
            <a:ext cx="3984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People of all ages, from all over the world, celebrate Olympic Day through one of its three pillars: move, learn, and discover!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3865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A0D5E-9C7F-4CF5-B0D2-E98ABBB478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24B5B0F6-F94F-4A83-B431-2DD55F4ABD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9878"/>
            <a:ext cx="9144000" cy="6047513"/>
          </a:xfrm>
          <a:prstGeom prst="rect">
            <a:avLst/>
          </a:prstGeom>
        </p:spPr>
      </p:pic>
      <p:grpSp>
        <p:nvGrpSpPr>
          <p:cNvPr id="19458" name="Group 2">
            <a:extLst>
              <a:ext uri="{FF2B5EF4-FFF2-40B4-BE49-F238E27FC236}">
                <a16:creationId xmlns:a16="http://schemas.microsoft.com/office/drawing/2014/main" id="{E6ADAAFA-A878-4F46-BEBA-39C415E6D7F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1903413"/>
            <a:chOff x="0" y="-27384"/>
            <a:chExt cx="9143996" cy="190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BADD9D-E5A6-45C1-A4CC-360A23A53189}"/>
                </a:ext>
              </a:extLst>
            </p:cNvPr>
            <p:cNvSpPr/>
            <p:nvPr/>
          </p:nvSpPr>
          <p:spPr bwMode="auto">
            <a:xfrm>
              <a:off x="0" y="-11511"/>
              <a:ext cx="9099546" cy="1887308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0210" h="1886744">
                  <a:moveTo>
                    <a:pt x="0" y="10948"/>
                  </a:moveTo>
                  <a:lnTo>
                    <a:pt x="2805328" y="0"/>
                  </a:lnTo>
                  <a:lnTo>
                    <a:pt x="9100210" y="1229820"/>
                  </a:lnTo>
                  <a:lnTo>
                    <a:pt x="0" y="1886744"/>
                  </a:lnTo>
                  <a:lnTo>
                    <a:pt x="0" y="10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62" name="Picture 8" descr="header-background.png">
              <a:extLst>
                <a:ext uri="{FF2B5EF4-FFF2-40B4-BE49-F238E27FC236}">
                  <a16:creationId xmlns:a16="http://schemas.microsoft.com/office/drawing/2014/main" id="{25A5D486-B220-4CC4-9889-0064FB497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>
            <a:extLst>
              <a:ext uri="{FF2B5EF4-FFF2-40B4-BE49-F238E27FC236}">
                <a16:creationId xmlns:a16="http://schemas.microsoft.com/office/drawing/2014/main" id="{F5034D83-6913-49C2-B4D9-9FC2F8EBB42E}"/>
              </a:ext>
            </a:extLst>
          </p:cNvPr>
          <p:cNvSpPr txBox="1">
            <a:spLocks/>
          </p:cNvSpPr>
          <p:nvPr/>
        </p:nvSpPr>
        <p:spPr bwMode="auto">
          <a:xfrm>
            <a:off x="107942" y="780731"/>
            <a:ext cx="6048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Whether getting active on your bike…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449C29-42EA-4DEC-82C8-70994CDDC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55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FA1DE-C13E-4A5B-9E04-08E090EFA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667"/>
            <a:ext cx="9144000" cy="6803093"/>
          </a:xfrm>
          <a:prstGeom prst="rect">
            <a:avLst/>
          </a:prstGeom>
        </p:spPr>
      </p:pic>
      <p:grpSp>
        <p:nvGrpSpPr>
          <p:cNvPr id="19458" name="Group 2">
            <a:extLst>
              <a:ext uri="{FF2B5EF4-FFF2-40B4-BE49-F238E27FC236}">
                <a16:creationId xmlns:a16="http://schemas.microsoft.com/office/drawing/2014/main" id="{E6ADAAFA-A878-4F46-BEBA-39C415E6D7F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1903413"/>
            <a:chOff x="0" y="-27384"/>
            <a:chExt cx="9143996" cy="190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BADD9D-E5A6-45C1-A4CC-360A23A53189}"/>
                </a:ext>
              </a:extLst>
            </p:cNvPr>
            <p:cNvSpPr/>
            <p:nvPr/>
          </p:nvSpPr>
          <p:spPr bwMode="auto">
            <a:xfrm>
              <a:off x="0" y="-11511"/>
              <a:ext cx="9099546" cy="1887308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0210" h="1886744">
                  <a:moveTo>
                    <a:pt x="0" y="10948"/>
                  </a:moveTo>
                  <a:lnTo>
                    <a:pt x="2805328" y="0"/>
                  </a:lnTo>
                  <a:lnTo>
                    <a:pt x="9100210" y="1229820"/>
                  </a:lnTo>
                  <a:lnTo>
                    <a:pt x="0" y="1886744"/>
                  </a:lnTo>
                  <a:lnTo>
                    <a:pt x="0" y="10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62" name="Picture 8" descr="header-background.png">
              <a:extLst>
                <a:ext uri="{FF2B5EF4-FFF2-40B4-BE49-F238E27FC236}">
                  <a16:creationId xmlns:a16="http://schemas.microsoft.com/office/drawing/2014/main" id="{25A5D486-B220-4CC4-9889-0064FB497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>
            <a:extLst>
              <a:ext uri="{FF2B5EF4-FFF2-40B4-BE49-F238E27FC236}">
                <a16:creationId xmlns:a16="http://schemas.microsoft.com/office/drawing/2014/main" id="{F5034D83-6913-49C2-B4D9-9FC2F8EBB42E}"/>
              </a:ext>
            </a:extLst>
          </p:cNvPr>
          <p:cNvSpPr txBox="1">
            <a:spLocks/>
          </p:cNvSpPr>
          <p:nvPr/>
        </p:nvSpPr>
        <p:spPr bwMode="auto">
          <a:xfrm>
            <a:off x="107942" y="780731"/>
            <a:ext cx="6048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…learning new skills at home…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15BE98-ABB6-4C04-9315-68F4500CD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6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cake, sitting&#10;&#10;Description automatically generated">
            <a:extLst>
              <a:ext uri="{FF2B5EF4-FFF2-40B4-BE49-F238E27FC236}">
                <a16:creationId xmlns:a16="http://schemas.microsoft.com/office/drawing/2014/main" id="{B4779C3C-9014-470D-A729-1AACBE255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969264"/>
            <a:ext cx="9144000" cy="5888736"/>
          </a:xfrm>
          <a:prstGeom prst="rect">
            <a:avLst/>
          </a:prstGeom>
        </p:spPr>
      </p:pic>
      <p:grpSp>
        <p:nvGrpSpPr>
          <p:cNvPr id="19458" name="Group 2">
            <a:extLst>
              <a:ext uri="{FF2B5EF4-FFF2-40B4-BE49-F238E27FC236}">
                <a16:creationId xmlns:a16="http://schemas.microsoft.com/office/drawing/2014/main" id="{E6ADAAFA-A878-4F46-BEBA-39C415E6D7F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1903413"/>
            <a:chOff x="0" y="-27384"/>
            <a:chExt cx="9143996" cy="190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BADD9D-E5A6-45C1-A4CC-360A23A53189}"/>
                </a:ext>
              </a:extLst>
            </p:cNvPr>
            <p:cNvSpPr/>
            <p:nvPr/>
          </p:nvSpPr>
          <p:spPr bwMode="auto">
            <a:xfrm>
              <a:off x="0" y="-11511"/>
              <a:ext cx="9099546" cy="1887308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0210" h="1886744">
                  <a:moveTo>
                    <a:pt x="0" y="10948"/>
                  </a:moveTo>
                  <a:lnTo>
                    <a:pt x="2805328" y="0"/>
                  </a:lnTo>
                  <a:lnTo>
                    <a:pt x="9100210" y="1229820"/>
                  </a:lnTo>
                  <a:lnTo>
                    <a:pt x="0" y="1886744"/>
                  </a:lnTo>
                  <a:lnTo>
                    <a:pt x="0" y="10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62" name="Picture 8" descr="header-background.png">
              <a:extLst>
                <a:ext uri="{FF2B5EF4-FFF2-40B4-BE49-F238E27FC236}">
                  <a16:creationId xmlns:a16="http://schemas.microsoft.com/office/drawing/2014/main" id="{25A5D486-B220-4CC4-9889-0064FB497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>
            <a:extLst>
              <a:ext uri="{FF2B5EF4-FFF2-40B4-BE49-F238E27FC236}">
                <a16:creationId xmlns:a16="http://schemas.microsoft.com/office/drawing/2014/main" id="{F5034D83-6913-49C2-B4D9-9FC2F8EBB42E}"/>
              </a:ext>
            </a:extLst>
          </p:cNvPr>
          <p:cNvSpPr txBox="1">
            <a:spLocks/>
          </p:cNvSpPr>
          <p:nvPr/>
        </p:nvSpPr>
        <p:spPr bwMode="auto">
          <a:xfrm>
            <a:off x="107504" y="598521"/>
            <a:ext cx="63362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…or discovering more about different Olympic nations around the world!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DABB1E-3BA4-4F3A-856F-D736467D10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2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E6ADAAFA-A878-4F46-BEBA-39C415E6D7F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1903413"/>
            <a:chOff x="0" y="-27384"/>
            <a:chExt cx="9143996" cy="190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BADD9D-E5A6-45C1-A4CC-360A23A53189}"/>
                </a:ext>
              </a:extLst>
            </p:cNvPr>
            <p:cNvSpPr/>
            <p:nvPr/>
          </p:nvSpPr>
          <p:spPr bwMode="auto">
            <a:xfrm>
              <a:off x="0" y="-11511"/>
              <a:ext cx="9099546" cy="1887308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0210" h="1886744">
                  <a:moveTo>
                    <a:pt x="0" y="10948"/>
                  </a:moveTo>
                  <a:lnTo>
                    <a:pt x="2805328" y="0"/>
                  </a:lnTo>
                  <a:lnTo>
                    <a:pt x="9100210" y="1229820"/>
                  </a:lnTo>
                  <a:lnTo>
                    <a:pt x="0" y="1886744"/>
                  </a:lnTo>
                  <a:lnTo>
                    <a:pt x="0" y="10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62" name="Picture 8" descr="header-background.png">
              <a:extLst>
                <a:ext uri="{FF2B5EF4-FFF2-40B4-BE49-F238E27FC236}">
                  <a16:creationId xmlns:a16="http://schemas.microsoft.com/office/drawing/2014/main" id="{25A5D486-B220-4CC4-9889-0064FB497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>
            <a:extLst>
              <a:ext uri="{FF2B5EF4-FFF2-40B4-BE49-F238E27FC236}">
                <a16:creationId xmlns:a16="http://schemas.microsoft.com/office/drawing/2014/main" id="{F5034D83-6913-49C2-B4D9-9FC2F8EBB42E}"/>
              </a:ext>
            </a:extLst>
          </p:cNvPr>
          <p:cNvSpPr txBox="1">
            <a:spLocks/>
          </p:cNvSpPr>
          <p:nvPr/>
        </p:nvSpPr>
        <p:spPr bwMode="auto">
          <a:xfrm>
            <a:off x="107942" y="780731"/>
            <a:ext cx="6336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What are you going to do?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8115B9-E08B-45FE-9C74-0B6435A5D2F4}"/>
              </a:ext>
            </a:extLst>
          </p:cNvPr>
          <p:cNvSpPr/>
          <p:nvPr/>
        </p:nvSpPr>
        <p:spPr>
          <a:xfrm>
            <a:off x="263952" y="2668269"/>
            <a:ext cx="83685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dirty="0">
                <a:solidFill>
                  <a:srgbClr val="003865"/>
                </a:solidFill>
              </a:rPr>
              <a:t>Think about what you could do to celebrate International Olympic Day! </a:t>
            </a:r>
          </a:p>
          <a:p>
            <a:pPr algn="ctr"/>
            <a:endParaRPr lang="en-GB" dirty="0">
              <a:solidFill>
                <a:srgbClr val="003865"/>
              </a:solidFill>
            </a:endParaRPr>
          </a:p>
          <a:p>
            <a:pPr algn="ctr"/>
            <a:endParaRPr lang="en-GB" dirty="0">
              <a:solidFill>
                <a:srgbClr val="003865"/>
              </a:solidFill>
            </a:endParaRPr>
          </a:p>
          <a:p>
            <a:pPr algn="ctr"/>
            <a:endParaRPr lang="en-GB" dirty="0">
              <a:solidFill>
                <a:srgbClr val="003865"/>
              </a:solidFill>
            </a:endParaRPr>
          </a:p>
          <a:p>
            <a:pPr algn="ctr"/>
            <a:endParaRPr lang="en-GB" dirty="0">
              <a:solidFill>
                <a:srgbClr val="003865"/>
              </a:solidFill>
            </a:endParaRPr>
          </a:p>
          <a:p>
            <a:pPr algn="ctr"/>
            <a:endParaRPr lang="en-GB" dirty="0">
              <a:solidFill>
                <a:srgbClr val="003865"/>
              </a:solidFill>
            </a:endParaRPr>
          </a:p>
          <a:p>
            <a:pPr algn="ctr"/>
            <a:r>
              <a:rPr lang="en-GB" sz="2000" b="1" dirty="0">
                <a:solidFill>
                  <a:srgbClr val="003865"/>
                </a:solidFill>
              </a:rPr>
              <a:t>Remember to share your plans and activities online!</a:t>
            </a:r>
          </a:p>
          <a:p>
            <a:pPr algn="ctr"/>
            <a:r>
              <a:rPr lang="en-GB" sz="1600" dirty="0">
                <a:solidFill>
                  <a:srgbClr val="003865"/>
                </a:solidFill>
              </a:rPr>
              <a:t>@</a:t>
            </a:r>
            <a:r>
              <a:rPr lang="en-GB" sz="1600" dirty="0" err="1">
                <a:solidFill>
                  <a:srgbClr val="003865"/>
                </a:solidFill>
              </a:rPr>
              <a:t>GetSetCommunity</a:t>
            </a:r>
            <a:r>
              <a:rPr lang="en-GB" sz="1600" dirty="0">
                <a:solidFill>
                  <a:srgbClr val="003865"/>
                </a:solidFill>
              </a:rPr>
              <a:t> 	@</a:t>
            </a:r>
            <a:r>
              <a:rPr lang="en-GB" sz="1600" dirty="0" err="1">
                <a:solidFill>
                  <a:srgbClr val="003865"/>
                </a:solidFill>
              </a:rPr>
              <a:t>GetSetClub</a:t>
            </a:r>
            <a:r>
              <a:rPr lang="en-GB" sz="1600" dirty="0">
                <a:solidFill>
                  <a:srgbClr val="003865"/>
                </a:solidFill>
              </a:rPr>
              <a:t> 	getset.co.uk/community</a:t>
            </a: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6B4756-0D53-45DA-AF7C-0B3565511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F7810-D14C-4250-AB9F-4A84BDD2F8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246" y="5543360"/>
            <a:ext cx="326677" cy="336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6A929A-E31D-4087-88B4-B69759EAD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543360"/>
            <a:ext cx="444656" cy="333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96321-76AC-4844-A427-ED2DBE8B62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443" y="5562708"/>
            <a:ext cx="326677" cy="3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69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E6ADAAFA-A878-4F46-BEBA-39C415E6D7F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1903413"/>
            <a:chOff x="0" y="-27384"/>
            <a:chExt cx="9143996" cy="190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BADD9D-E5A6-45C1-A4CC-360A23A53189}"/>
                </a:ext>
              </a:extLst>
            </p:cNvPr>
            <p:cNvSpPr/>
            <p:nvPr/>
          </p:nvSpPr>
          <p:spPr bwMode="auto">
            <a:xfrm>
              <a:off x="0" y="-11511"/>
              <a:ext cx="9099546" cy="1887308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0210" h="1886744">
                  <a:moveTo>
                    <a:pt x="0" y="10948"/>
                  </a:moveTo>
                  <a:lnTo>
                    <a:pt x="2805328" y="0"/>
                  </a:lnTo>
                  <a:lnTo>
                    <a:pt x="9100210" y="1229820"/>
                  </a:lnTo>
                  <a:lnTo>
                    <a:pt x="0" y="1886744"/>
                  </a:lnTo>
                  <a:lnTo>
                    <a:pt x="0" y="10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62" name="Picture 8" descr="header-background.png">
              <a:extLst>
                <a:ext uri="{FF2B5EF4-FFF2-40B4-BE49-F238E27FC236}">
                  <a16:creationId xmlns:a16="http://schemas.microsoft.com/office/drawing/2014/main" id="{25A5D486-B220-4CC4-9889-0064FB497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>
            <a:extLst>
              <a:ext uri="{FF2B5EF4-FFF2-40B4-BE49-F238E27FC236}">
                <a16:creationId xmlns:a16="http://schemas.microsoft.com/office/drawing/2014/main" id="{F5034D83-6913-49C2-B4D9-9FC2F8EBB42E}"/>
              </a:ext>
            </a:extLst>
          </p:cNvPr>
          <p:cNvSpPr txBox="1">
            <a:spLocks/>
          </p:cNvSpPr>
          <p:nvPr/>
        </p:nvSpPr>
        <p:spPr bwMode="auto">
          <a:xfrm>
            <a:off x="107942" y="780731"/>
            <a:ext cx="6336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But first – what do you remember?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57DAB5-071E-433D-AB02-6E8A1C0CB22E}"/>
              </a:ext>
            </a:extLst>
          </p:cNvPr>
          <p:cNvSpPr txBox="1">
            <a:spLocks/>
          </p:cNvSpPr>
          <p:nvPr/>
        </p:nvSpPr>
        <p:spPr>
          <a:xfrm>
            <a:off x="419597" y="2854590"/>
            <a:ext cx="86848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003865"/>
                </a:solidFill>
                <a:latin typeface="Century Gothic" pitchFamily="34" charset="0"/>
                <a:cs typeface="Arial" pitchFamily="34" charset="0"/>
              </a:rPr>
              <a:t>When was the first modern Olympic Games held?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BE1303-8FCA-4AA2-9420-C5ECDA648F40}"/>
              </a:ext>
            </a:extLst>
          </p:cNvPr>
          <p:cNvSpPr txBox="1">
            <a:spLocks/>
          </p:cNvSpPr>
          <p:nvPr/>
        </p:nvSpPr>
        <p:spPr>
          <a:xfrm>
            <a:off x="419597" y="3774874"/>
            <a:ext cx="86848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003865"/>
                </a:solidFill>
                <a:latin typeface="Century Gothic" pitchFamily="34" charset="0"/>
                <a:cs typeface="Arial" pitchFamily="34" charset="0"/>
              </a:rPr>
              <a:t>How many nations took part?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AD9073-B72A-4B49-A08D-379183E7BECE}"/>
              </a:ext>
            </a:extLst>
          </p:cNvPr>
          <p:cNvSpPr txBox="1">
            <a:spLocks/>
          </p:cNvSpPr>
          <p:nvPr/>
        </p:nvSpPr>
        <p:spPr>
          <a:xfrm>
            <a:off x="424060" y="4678387"/>
            <a:ext cx="86848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003865"/>
                </a:solidFill>
                <a:latin typeface="Century Gothic" pitchFamily="34" charset="0"/>
                <a:cs typeface="Arial" pitchFamily="34" charset="0"/>
              </a:rPr>
              <a:t>How many nations took part in the Games at Rio 2016?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3CBC01-2A89-4DF3-B0AB-03D65200E5E2}"/>
              </a:ext>
            </a:extLst>
          </p:cNvPr>
          <p:cNvSpPr txBox="1">
            <a:spLocks/>
          </p:cNvSpPr>
          <p:nvPr/>
        </p:nvSpPr>
        <p:spPr>
          <a:xfrm>
            <a:off x="356972" y="2038094"/>
            <a:ext cx="86848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003865"/>
                </a:solidFill>
                <a:latin typeface="Century Gothic" pitchFamily="34" charset="0"/>
                <a:cs typeface="Arial" pitchFamily="34" charset="0"/>
              </a:rPr>
              <a:t>Who founded the modern Olympic movement?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9E8B0-0ADD-4AD0-9834-EC6649287B6A}"/>
              </a:ext>
            </a:extLst>
          </p:cNvPr>
          <p:cNvSpPr txBox="1">
            <a:spLocks/>
          </p:cNvSpPr>
          <p:nvPr/>
        </p:nvSpPr>
        <p:spPr>
          <a:xfrm>
            <a:off x="410346" y="2633998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Pierre de Coubertin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9A2673-2800-4745-82F7-65227A0458FC}"/>
              </a:ext>
            </a:extLst>
          </p:cNvPr>
          <p:cNvSpPr txBox="1">
            <a:spLocks/>
          </p:cNvSpPr>
          <p:nvPr/>
        </p:nvSpPr>
        <p:spPr>
          <a:xfrm>
            <a:off x="2962758" y="2616380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Andrew Wenlock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B5E57D1-D319-4A73-B19C-2885DFE3882F}"/>
              </a:ext>
            </a:extLst>
          </p:cNvPr>
          <p:cNvSpPr txBox="1">
            <a:spLocks/>
          </p:cNvSpPr>
          <p:nvPr/>
        </p:nvSpPr>
        <p:spPr>
          <a:xfrm>
            <a:off x="5515170" y="2610267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Ludwig Guttman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552D915-F415-438C-B6F9-468B4196D0D9}"/>
              </a:ext>
            </a:extLst>
          </p:cNvPr>
          <p:cNvSpPr txBox="1">
            <a:spLocks/>
          </p:cNvSpPr>
          <p:nvPr/>
        </p:nvSpPr>
        <p:spPr>
          <a:xfrm>
            <a:off x="2927582" y="3476424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1896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C2D1DC-9F44-4A1D-9D0E-8D4A75045A4C}"/>
              </a:ext>
            </a:extLst>
          </p:cNvPr>
          <p:cNvSpPr txBox="1">
            <a:spLocks/>
          </p:cNvSpPr>
          <p:nvPr/>
        </p:nvSpPr>
        <p:spPr>
          <a:xfrm>
            <a:off x="469927" y="3477205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1894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483DAD2-5F1A-42FF-AE19-62386CA6C3CC}"/>
              </a:ext>
            </a:extLst>
          </p:cNvPr>
          <p:cNvSpPr txBox="1">
            <a:spLocks/>
          </p:cNvSpPr>
          <p:nvPr/>
        </p:nvSpPr>
        <p:spPr>
          <a:xfrm>
            <a:off x="5515170" y="3507395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1948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55519E1-9FFB-4F83-B17A-EB4E13066FD7}"/>
              </a:ext>
            </a:extLst>
          </p:cNvPr>
          <p:cNvSpPr txBox="1">
            <a:spLocks/>
          </p:cNvSpPr>
          <p:nvPr/>
        </p:nvSpPr>
        <p:spPr>
          <a:xfrm>
            <a:off x="3012926" y="4408156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14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E0F9DA6-FD03-4131-99F8-0B8F25B85EAA}"/>
              </a:ext>
            </a:extLst>
          </p:cNvPr>
          <p:cNvSpPr txBox="1">
            <a:spLocks/>
          </p:cNvSpPr>
          <p:nvPr/>
        </p:nvSpPr>
        <p:spPr>
          <a:xfrm>
            <a:off x="492646" y="4408937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26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FC6F689-BC32-4FCD-BCD4-7E7F604FD953}"/>
              </a:ext>
            </a:extLst>
          </p:cNvPr>
          <p:cNvSpPr txBox="1">
            <a:spLocks/>
          </p:cNvSpPr>
          <p:nvPr/>
        </p:nvSpPr>
        <p:spPr>
          <a:xfrm>
            <a:off x="5587328" y="4411640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205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38CAA13-E407-4CAC-9898-28F28CE860B0}"/>
              </a:ext>
            </a:extLst>
          </p:cNvPr>
          <p:cNvSpPr txBox="1">
            <a:spLocks/>
          </p:cNvSpPr>
          <p:nvPr/>
        </p:nvSpPr>
        <p:spPr>
          <a:xfrm>
            <a:off x="5587328" y="5317725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205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3DD2242-8B4B-4B32-BC4D-6A3968E5FEAB}"/>
              </a:ext>
            </a:extLst>
          </p:cNvPr>
          <p:cNvSpPr txBox="1">
            <a:spLocks/>
          </p:cNvSpPr>
          <p:nvPr/>
        </p:nvSpPr>
        <p:spPr>
          <a:xfrm>
            <a:off x="503397" y="5302080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245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74846C7-0C61-4944-ACFD-EA2B163500F6}"/>
              </a:ext>
            </a:extLst>
          </p:cNvPr>
          <p:cNvSpPr txBox="1">
            <a:spLocks/>
          </p:cNvSpPr>
          <p:nvPr/>
        </p:nvSpPr>
        <p:spPr>
          <a:xfrm>
            <a:off x="2990207" y="5295113"/>
            <a:ext cx="2960696" cy="5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10,000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63798-BD06-494C-9D28-CEB5A2267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93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93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93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93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build="allAtOnce"/>
      <p:bldP spid="19" grpId="0" build="allAtOnce"/>
      <p:bldP spid="2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\\edcomms3\currentwork\EdComs Sports and Events team\DO NOT USE L2012 Archive\Education\ARCHIVE DO NOT TOUCH\Get Set!!!\Get Set goes global!!!\Resource Images\Resource Images - GSgg\performance 1\51166190.jpg">
            <a:extLst>
              <a:ext uri="{FF2B5EF4-FFF2-40B4-BE49-F238E27FC236}">
                <a16:creationId xmlns:a16="http://schemas.microsoft.com/office/drawing/2014/main" id="{A6527046-F36D-4411-B75C-4DF0A6D0E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80419"/>
            <a:ext cx="9144001" cy="65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55" name="Group 2">
            <a:extLst>
              <a:ext uri="{FF2B5EF4-FFF2-40B4-BE49-F238E27FC236}">
                <a16:creationId xmlns:a16="http://schemas.microsoft.com/office/drawing/2014/main" id="{E346CD7F-B651-49EB-80C9-763AC7D613F1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-26988"/>
            <a:ext cx="9155113" cy="6916738"/>
            <a:chOff x="-10950" y="-27384"/>
            <a:chExt cx="9154946" cy="69176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3F0918-8E03-4FC6-9E1C-1801B44194CD}"/>
                </a:ext>
              </a:extLst>
            </p:cNvPr>
            <p:cNvSpPr/>
            <p:nvPr/>
          </p:nvSpPr>
          <p:spPr bwMode="auto">
            <a:xfrm>
              <a:off x="-10950" y="-11507"/>
              <a:ext cx="6538794" cy="6901815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  <a:gd name="connsiteX0" fmla="*/ 0 w 9100210"/>
                <a:gd name="connsiteY0" fmla="*/ 10948 h 6879357"/>
                <a:gd name="connsiteX1" fmla="*/ 2805328 w 9100210"/>
                <a:gd name="connsiteY1" fmla="*/ 0 h 6879357"/>
                <a:gd name="connsiteX2" fmla="*/ 9100210 w 9100210"/>
                <a:gd name="connsiteY2" fmla="*/ 1229820 h 6879357"/>
                <a:gd name="connsiteX3" fmla="*/ 10947 w 9100210"/>
                <a:gd name="connsiteY3" fmla="*/ 6879357 h 6879357"/>
                <a:gd name="connsiteX4" fmla="*/ 0 w 9100210"/>
                <a:gd name="connsiteY4" fmla="*/ 10948 h 6879357"/>
                <a:gd name="connsiteX0" fmla="*/ 10949 w 9111159"/>
                <a:gd name="connsiteY0" fmla="*/ 10948 h 6901254"/>
                <a:gd name="connsiteX1" fmla="*/ 2816277 w 9111159"/>
                <a:gd name="connsiteY1" fmla="*/ 0 h 6901254"/>
                <a:gd name="connsiteX2" fmla="*/ 9111159 w 9111159"/>
                <a:gd name="connsiteY2" fmla="*/ 1229820 h 6901254"/>
                <a:gd name="connsiteX3" fmla="*/ 0 w 9111159"/>
                <a:gd name="connsiteY3" fmla="*/ 6901254 h 6901254"/>
                <a:gd name="connsiteX4" fmla="*/ 10949 w 9111159"/>
                <a:gd name="connsiteY4" fmla="*/ 10948 h 6901254"/>
                <a:gd name="connsiteX0" fmla="*/ 10949 w 8837468"/>
                <a:gd name="connsiteY0" fmla="*/ 10948 h 6901254"/>
                <a:gd name="connsiteX1" fmla="*/ 2816277 w 8837468"/>
                <a:gd name="connsiteY1" fmla="*/ 0 h 6901254"/>
                <a:gd name="connsiteX2" fmla="*/ 8837468 w 8837468"/>
                <a:gd name="connsiteY2" fmla="*/ 1218871 h 6901254"/>
                <a:gd name="connsiteX3" fmla="*/ 0 w 8837468"/>
                <a:gd name="connsiteY3" fmla="*/ 6901254 h 6901254"/>
                <a:gd name="connsiteX4" fmla="*/ 10949 w 8837468"/>
                <a:gd name="connsiteY4" fmla="*/ 10948 h 6901254"/>
                <a:gd name="connsiteX0" fmla="*/ 10949 w 6538468"/>
                <a:gd name="connsiteY0" fmla="*/ 10948 h 6901254"/>
                <a:gd name="connsiteX1" fmla="*/ 2816277 w 6538468"/>
                <a:gd name="connsiteY1" fmla="*/ 0 h 6901254"/>
                <a:gd name="connsiteX2" fmla="*/ 6538468 w 6538468"/>
                <a:gd name="connsiteY2" fmla="*/ 759025 h 6901254"/>
                <a:gd name="connsiteX3" fmla="*/ 0 w 6538468"/>
                <a:gd name="connsiteY3" fmla="*/ 6901254 h 6901254"/>
                <a:gd name="connsiteX4" fmla="*/ 10949 w 6538468"/>
                <a:gd name="connsiteY4" fmla="*/ 10948 h 690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8468" h="6901254">
                  <a:moveTo>
                    <a:pt x="10949" y="10948"/>
                  </a:moveTo>
                  <a:lnTo>
                    <a:pt x="2816277" y="0"/>
                  </a:lnTo>
                  <a:lnTo>
                    <a:pt x="6538468" y="759025"/>
                  </a:lnTo>
                  <a:lnTo>
                    <a:pt x="0" y="6901254"/>
                  </a:lnTo>
                  <a:cubicBezTo>
                    <a:pt x="3650" y="4604485"/>
                    <a:pt x="7299" y="2307717"/>
                    <a:pt x="10949" y="109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560" name="Picture 8" descr="header-background.png">
              <a:extLst>
                <a:ext uri="{FF2B5EF4-FFF2-40B4-BE49-F238E27FC236}">
                  <a16:creationId xmlns:a16="http://schemas.microsoft.com/office/drawing/2014/main" id="{0BF96F92-4DBA-4BB3-B0FB-1BC446AE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Title 1">
            <a:extLst>
              <a:ext uri="{FF2B5EF4-FFF2-40B4-BE49-F238E27FC236}">
                <a16:creationId xmlns:a16="http://schemas.microsoft.com/office/drawing/2014/main" id="{159BCDC0-FB33-4892-BBBC-FD28B0141D61}"/>
              </a:ext>
            </a:extLst>
          </p:cNvPr>
          <p:cNvSpPr txBox="1">
            <a:spLocks/>
          </p:cNvSpPr>
          <p:nvPr/>
        </p:nvSpPr>
        <p:spPr bwMode="auto">
          <a:xfrm>
            <a:off x="251520" y="908720"/>
            <a:ext cx="3984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3865"/>
                </a:solidFill>
                <a:latin typeface="Arial" panose="020B0604020202020204" pitchFamily="34" charset="0"/>
              </a:rPr>
              <a:t>Happy birthday modern Olympic Games!</a:t>
            </a:r>
          </a:p>
          <a:p>
            <a:pPr>
              <a:spcBef>
                <a:spcPct val="0"/>
              </a:spcBef>
              <a:buFontTx/>
              <a:buNone/>
            </a:pPr>
            <a:b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</a:b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Take part, do your best and have fun.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B2C6CB-5B48-4F9C-A00F-D909FE227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Logos\LogoOlympicDay-CMYK.jpg">
            <a:extLst>
              <a:ext uri="{FF2B5EF4-FFF2-40B4-BE49-F238E27FC236}">
                <a16:creationId xmlns:a16="http://schemas.microsoft.com/office/drawing/2014/main" id="{2B2D6201-E507-4DC6-946B-FBAF986BE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6014" y="2564904"/>
            <a:ext cx="6124741" cy="35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1" name="Group 1">
            <a:extLst>
              <a:ext uri="{FF2B5EF4-FFF2-40B4-BE49-F238E27FC236}">
                <a16:creationId xmlns:a16="http://schemas.microsoft.com/office/drawing/2014/main" id="{04EDA05C-2A44-4002-B699-0E14D373E973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-26988"/>
            <a:ext cx="9155113" cy="6916738"/>
            <a:chOff x="-10950" y="-27384"/>
            <a:chExt cx="9154946" cy="69176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4B79C7-393C-4C56-B827-231CABD0111C}"/>
                </a:ext>
              </a:extLst>
            </p:cNvPr>
            <p:cNvSpPr/>
            <p:nvPr/>
          </p:nvSpPr>
          <p:spPr bwMode="auto">
            <a:xfrm>
              <a:off x="-10950" y="-11507"/>
              <a:ext cx="6538794" cy="6901815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  <a:gd name="connsiteX0" fmla="*/ 0 w 9100210"/>
                <a:gd name="connsiteY0" fmla="*/ 10948 h 6879357"/>
                <a:gd name="connsiteX1" fmla="*/ 2805328 w 9100210"/>
                <a:gd name="connsiteY1" fmla="*/ 0 h 6879357"/>
                <a:gd name="connsiteX2" fmla="*/ 9100210 w 9100210"/>
                <a:gd name="connsiteY2" fmla="*/ 1229820 h 6879357"/>
                <a:gd name="connsiteX3" fmla="*/ 10947 w 9100210"/>
                <a:gd name="connsiteY3" fmla="*/ 6879357 h 6879357"/>
                <a:gd name="connsiteX4" fmla="*/ 0 w 9100210"/>
                <a:gd name="connsiteY4" fmla="*/ 10948 h 6879357"/>
                <a:gd name="connsiteX0" fmla="*/ 10949 w 9111159"/>
                <a:gd name="connsiteY0" fmla="*/ 10948 h 6901254"/>
                <a:gd name="connsiteX1" fmla="*/ 2816277 w 9111159"/>
                <a:gd name="connsiteY1" fmla="*/ 0 h 6901254"/>
                <a:gd name="connsiteX2" fmla="*/ 9111159 w 9111159"/>
                <a:gd name="connsiteY2" fmla="*/ 1229820 h 6901254"/>
                <a:gd name="connsiteX3" fmla="*/ 0 w 9111159"/>
                <a:gd name="connsiteY3" fmla="*/ 6901254 h 6901254"/>
                <a:gd name="connsiteX4" fmla="*/ 10949 w 9111159"/>
                <a:gd name="connsiteY4" fmla="*/ 10948 h 6901254"/>
                <a:gd name="connsiteX0" fmla="*/ 10949 w 8837468"/>
                <a:gd name="connsiteY0" fmla="*/ 10948 h 6901254"/>
                <a:gd name="connsiteX1" fmla="*/ 2816277 w 8837468"/>
                <a:gd name="connsiteY1" fmla="*/ 0 h 6901254"/>
                <a:gd name="connsiteX2" fmla="*/ 8837468 w 8837468"/>
                <a:gd name="connsiteY2" fmla="*/ 1218871 h 6901254"/>
                <a:gd name="connsiteX3" fmla="*/ 0 w 8837468"/>
                <a:gd name="connsiteY3" fmla="*/ 6901254 h 6901254"/>
                <a:gd name="connsiteX4" fmla="*/ 10949 w 8837468"/>
                <a:gd name="connsiteY4" fmla="*/ 10948 h 6901254"/>
                <a:gd name="connsiteX0" fmla="*/ 10949 w 6538468"/>
                <a:gd name="connsiteY0" fmla="*/ 10948 h 6901254"/>
                <a:gd name="connsiteX1" fmla="*/ 2816277 w 6538468"/>
                <a:gd name="connsiteY1" fmla="*/ 0 h 6901254"/>
                <a:gd name="connsiteX2" fmla="*/ 6538468 w 6538468"/>
                <a:gd name="connsiteY2" fmla="*/ 759025 h 6901254"/>
                <a:gd name="connsiteX3" fmla="*/ 0 w 6538468"/>
                <a:gd name="connsiteY3" fmla="*/ 6901254 h 6901254"/>
                <a:gd name="connsiteX4" fmla="*/ 10949 w 6538468"/>
                <a:gd name="connsiteY4" fmla="*/ 10948 h 690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8468" h="6901254">
                  <a:moveTo>
                    <a:pt x="10949" y="10948"/>
                  </a:moveTo>
                  <a:lnTo>
                    <a:pt x="2816277" y="0"/>
                  </a:lnTo>
                  <a:lnTo>
                    <a:pt x="6538468" y="759025"/>
                  </a:lnTo>
                  <a:lnTo>
                    <a:pt x="0" y="6901254"/>
                  </a:lnTo>
                  <a:cubicBezTo>
                    <a:pt x="3650" y="4604485"/>
                    <a:pt x="7299" y="2307717"/>
                    <a:pt x="10949" y="109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174" name="Picture 8" descr="header-background.png">
              <a:extLst>
                <a:ext uri="{FF2B5EF4-FFF2-40B4-BE49-F238E27FC236}">
                  <a16:creationId xmlns:a16="http://schemas.microsoft.com/office/drawing/2014/main" id="{A3CD0F3A-B47E-45F9-997E-F815AC905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itle 1">
            <a:extLst>
              <a:ext uri="{FF2B5EF4-FFF2-40B4-BE49-F238E27FC236}">
                <a16:creationId xmlns:a16="http://schemas.microsoft.com/office/drawing/2014/main" id="{98FFF0DD-8A56-496D-8697-B3C71B11D209}"/>
              </a:ext>
            </a:extLst>
          </p:cNvPr>
          <p:cNvSpPr txBox="1">
            <a:spLocks/>
          </p:cNvSpPr>
          <p:nvPr/>
        </p:nvSpPr>
        <p:spPr bwMode="auto">
          <a:xfrm>
            <a:off x="323850" y="1214111"/>
            <a:ext cx="36000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It’s International Olympic Day, the birthday of the modern Olympic Games. Let’s celebrate!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44EB8D-15E2-4897-972C-964A7CADB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27B44C3-0068-4ACB-831E-390779C24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3200" y="932656"/>
            <a:ext cx="5130800" cy="59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19" name="Group 2">
            <a:extLst>
              <a:ext uri="{FF2B5EF4-FFF2-40B4-BE49-F238E27FC236}">
                <a16:creationId xmlns:a16="http://schemas.microsoft.com/office/drawing/2014/main" id="{E34232DB-12BC-4093-A86F-C5954D765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1903413"/>
            <a:chOff x="0" y="-27384"/>
            <a:chExt cx="9143996" cy="190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BADD9D-E5A6-45C1-A4CC-360A23A53189}"/>
                </a:ext>
              </a:extLst>
            </p:cNvPr>
            <p:cNvSpPr/>
            <p:nvPr/>
          </p:nvSpPr>
          <p:spPr bwMode="auto">
            <a:xfrm>
              <a:off x="0" y="-11511"/>
              <a:ext cx="9099546" cy="1887308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0210" h="1886744">
                  <a:moveTo>
                    <a:pt x="0" y="10948"/>
                  </a:moveTo>
                  <a:lnTo>
                    <a:pt x="2805328" y="0"/>
                  </a:lnTo>
                  <a:lnTo>
                    <a:pt x="9100210" y="1229820"/>
                  </a:lnTo>
                  <a:lnTo>
                    <a:pt x="0" y="1886744"/>
                  </a:lnTo>
                  <a:lnTo>
                    <a:pt x="0" y="10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5" name="Picture 8" descr="header-background.png">
              <a:extLst>
                <a:ext uri="{FF2B5EF4-FFF2-40B4-BE49-F238E27FC236}">
                  <a16:creationId xmlns:a16="http://schemas.microsoft.com/office/drawing/2014/main" id="{1DBCB080-0D75-4DB2-A2D2-97EB3C068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Title 1">
            <a:extLst>
              <a:ext uri="{FF2B5EF4-FFF2-40B4-BE49-F238E27FC236}">
                <a16:creationId xmlns:a16="http://schemas.microsoft.com/office/drawing/2014/main" id="{20F9404B-CA39-4ABE-A306-582E3E7A0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92" y="2186577"/>
            <a:ext cx="3672408" cy="3785652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Frenchman, Pierre de Coubertin, set up the International Olympic Committee on 23 June 1894.</a:t>
            </a:r>
            <a:b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</a:br>
            <a:b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</a:b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He was an enthusiastic sportsman who enjoyed boxing, fencing, horse-riding and rowing.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54978-FC01-41DE-A6E0-EF3A83CEC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:\EdComs Sports and Events team\DO NOT USE L2012 Archive\Education\ARCHIVE DO NOT TOUCH\Get Set!!!\All Get Set uncropped!!\Flags 2.jpg">
            <a:extLst>
              <a:ext uri="{FF2B5EF4-FFF2-40B4-BE49-F238E27FC236}">
                <a16:creationId xmlns:a16="http://schemas.microsoft.com/office/drawing/2014/main" id="{ECF97698-92D4-488D-BF34-538EF124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505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1" name="Group 1">
            <a:extLst>
              <a:ext uri="{FF2B5EF4-FFF2-40B4-BE49-F238E27FC236}">
                <a16:creationId xmlns:a16="http://schemas.microsoft.com/office/drawing/2014/main" id="{04EDA05C-2A44-4002-B699-0E14D373E973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-26988"/>
            <a:ext cx="9155113" cy="6916738"/>
            <a:chOff x="-10950" y="-27384"/>
            <a:chExt cx="9154946" cy="69176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4B79C7-393C-4C56-B827-231CABD0111C}"/>
                </a:ext>
              </a:extLst>
            </p:cNvPr>
            <p:cNvSpPr/>
            <p:nvPr/>
          </p:nvSpPr>
          <p:spPr bwMode="auto">
            <a:xfrm>
              <a:off x="-10950" y="-11507"/>
              <a:ext cx="6538794" cy="6901815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  <a:gd name="connsiteX0" fmla="*/ 0 w 9100210"/>
                <a:gd name="connsiteY0" fmla="*/ 10948 h 6879357"/>
                <a:gd name="connsiteX1" fmla="*/ 2805328 w 9100210"/>
                <a:gd name="connsiteY1" fmla="*/ 0 h 6879357"/>
                <a:gd name="connsiteX2" fmla="*/ 9100210 w 9100210"/>
                <a:gd name="connsiteY2" fmla="*/ 1229820 h 6879357"/>
                <a:gd name="connsiteX3" fmla="*/ 10947 w 9100210"/>
                <a:gd name="connsiteY3" fmla="*/ 6879357 h 6879357"/>
                <a:gd name="connsiteX4" fmla="*/ 0 w 9100210"/>
                <a:gd name="connsiteY4" fmla="*/ 10948 h 6879357"/>
                <a:gd name="connsiteX0" fmla="*/ 10949 w 9111159"/>
                <a:gd name="connsiteY0" fmla="*/ 10948 h 6901254"/>
                <a:gd name="connsiteX1" fmla="*/ 2816277 w 9111159"/>
                <a:gd name="connsiteY1" fmla="*/ 0 h 6901254"/>
                <a:gd name="connsiteX2" fmla="*/ 9111159 w 9111159"/>
                <a:gd name="connsiteY2" fmla="*/ 1229820 h 6901254"/>
                <a:gd name="connsiteX3" fmla="*/ 0 w 9111159"/>
                <a:gd name="connsiteY3" fmla="*/ 6901254 h 6901254"/>
                <a:gd name="connsiteX4" fmla="*/ 10949 w 9111159"/>
                <a:gd name="connsiteY4" fmla="*/ 10948 h 6901254"/>
                <a:gd name="connsiteX0" fmla="*/ 10949 w 8837468"/>
                <a:gd name="connsiteY0" fmla="*/ 10948 h 6901254"/>
                <a:gd name="connsiteX1" fmla="*/ 2816277 w 8837468"/>
                <a:gd name="connsiteY1" fmla="*/ 0 h 6901254"/>
                <a:gd name="connsiteX2" fmla="*/ 8837468 w 8837468"/>
                <a:gd name="connsiteY2" fmla="*/ 1218871 h 6901254"/>
                <a:gd name="connsiteX3" fmla="*/ 0 w 8837468"/>
                <a:gd name="connsiteY3" fmla="*/ 6901254 h 6901254"/>
                <a:gd name="connsiteX4" fmla="*/ 10949 w 8837468"/>
                <a:gd name="connsiteY4" fmla="*/ 10948 h 6901254"/>
                <a:gd name="connsiteX0" fmla="*/ 10949 w 6538468"/>
                <a:gd name="connsiteY0" fmla="*/ 10948 h 6901254"/>
                <a:gd name="connsiteX1" fmla="*/ 2816277 w 6538468"/>
                <a:gd name="connsiteY1" fmla="*/ 0 h 6901254"/>
                <a:gd name="connsiteX2" fmla="*/ 6538468 w 6538468"/>
                <a:gd name="connsiteY2" fmla="*/ 759025 h 6901254"/>
                <a:gd name="connsiteX3" fmla="*/ 0 w 6538468"/>
                <a:gd name="connsiteY3" fmla="*/ 6901254 h 6901254"/>
                <a:gd name="connsiteX4" fmla="*/ 10949 w 6538468"/>
                <a:gd name="connsiteY4" fmla="*/ 10948 h 690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8468" h="6901254">
                  <a:moveTo>
                    <a:pt x="10949" y="10948"/>
                  </a:moveTo>
                  <a:lnTo>
                    <a:pt x="2816277" y="0"/>
                  </a:lnTo>
                  <a:lnTo>
                    <a:pt x="6538468" y="759025"/>
                  </a:lnTo>
                  <a:lnTo>
                    <a:pt x="0" y="6901254"/>
                  </a:lnTo>
                  <a:cubicBezTo>
                    <a:pt x="3650" y="4604485"/>
                    <a:pt x="7299" y="2307717"/>
                    <a:pt x="10949" y="109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174" name="Picture 8" descr="header-background.png">
              <a:extLst>
                <a:ext uri="{FF2B5EF4-FFF2-40B4-BE49-F238E27FC236}">
                  <a16:creationId xmlns:a16="http://schemas.microsoft.com/office/drawing/2014/main" id="{A3CD0F3A-B47E-45F9-997E-F815AC905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itle 1">
            <a:extLst>
              <a:ext uri="{FF2B5EF4-FFF2-40B4-BE49-F238E27FC236}">
                <a16:creationId xmlns:a16="http://schemas.microsoft.com/office/drawing/2014/main" id="{98FFF0DD-8A56-496D-8697-B3C71B11D209}"/>
              </a:ext>
            </a:extLst>
          </p:cNvPr>
          <p:cNvSpPr txBox="1">
            <a:spLocks/>
          </p:cNvSpPr>
          <p:nvPr/>
        </p:nvSpPr>
        <p:spPr bwMode="auto">
          <a:xfrm>
            <a:off x="251520" y="1010635"/>
            <a:ext cx="352807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He wanted to bring people from around the world together to take part in friendly athletic competition, to build a better world through sport.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FA56D-D89F-4A0E-ADBF-DBFAECB7F7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U:\EdComs Sports and Events team\DO NOT USE L2012 Archive\Education\ARCHIVE DO NOT TOUCH\Get Set!!!\All Get Set uncropped!!\1948 Opening Ceremony - Getty!!.jpg">
            <a:extLst>
              <a:ext uri="{FF2B5EF4-FFF2-40B4-BE49-F238E27FC236}">
                <a16:creationId xmlns:a16="http://schemas.microsoft.com/office/drawing/2014/main" id="{6A58EE34-9A0F-4E4A-A5BB-E557A4B34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" y="982161"/>
            <a:ext cx="9144000" cy="58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7" name="Group 2">
            <a:extLst>
              <a:ext uri="{FF2B5EF4-FFF2-40B4-BE49-F238E27FC236}">
                <a16:creationId xmlns:a16="http://schemas.microsoft.com/office/drawing/2014/main" id="{4D07B33D-34F5-49FF-895C-30E2DB446EE8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1903413"/>
            <a:chOff x="0" y="-27384"/>
            <a:chExt cx="9143996" cy="190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BADD9D-E5A6-45C1-A4CC-360A23A53189}"/>
                </a:ext>
              </a:extLst>
            </p:cNvPr>
            <p:cNvSpPr/>
            <p:nvPr/>
          </p:nvSpPr>
          <p:spPr bwMode="auto">
            <a:xfrm>
              <a:off x="0" y="-11511"/>
              <a:ext cx="9099546" cy="1887308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0210" h="1886744">
                  <a:moveTo>
                    <a:pt x="0" y="10948"/>
                  </a:moveTo>
                  <a:lnTo>
                    <a:pt x="2805328" y="0"/>
                  </a:lnTo>
                  <a:lnTo>
                    <a:pt x="9100210" y="1229820"/>
                  </a:lnTo>
                  <a:lnTo>
                    <a:pt x="0" y="1886744"/>
                  </a:lnTo>
                  <a:lnTo>
                    <a:pt x="0" y="10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273" name="Picture 8" descr="header-background.png">
              <a:extLst>
                <a:ext uri="{FF2B5EF4-FFF2-40B4-BE49-F238E27FC236}">
                  <a16:creationId xmlns:a16="http://schemas.microsoft.com/office/drawing/2014/main" id="{C44AE311-4330-44C8-84C6-79DF89DEF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itle 1">
            <a:extLst>
              <a:ext uri="{FF2B5EF4-FFF2-40B4-BE49-F238E27FC236}">
                <a16:creationId xmlns:a16="http://schemas.microsoft.com/office/drawing/2014/main" id="{BB36FA7E-204E-4D36-94E9-825E2EE2FEE1}"/>
              </a:ext>
            </a:extLst>
          </p:cNvPr>
          <p:cNvSpPr txBox="1">
            <a:spLocks/>
          </p:cNvSpPr>
          <p:nvPr/>
        </p:nvSpPr>
        <p:spPr bwMode="auto">
          <a:xfrm>
            <a:off x="251520" y="331787"/>
            <a:ext cx="47529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He believed that taking part and doing your very best is more important than winning.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28900B-3EE3-422E-AA18-5056598507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1AF17DC-D4C2-4148-8C8B-AB5439D04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68761"/>
            <a:ext cx="9141363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7" name="Group 2">
            <a:extLst>
              <a:ext uri="{FF2B5EF4-FFF2-40B4-BE49-F238E27FC236}">
                <a16:creationId xmlns:a16="http://schemas.microsoft.com/office/drawing/2014/main" id="{4D07B33D-34F5-49FF-895C-30E2DB446EE8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1903413"/>
            <a:chOff x="0" y="-27384"/>
            <a:chExt cx="9143996" cy="190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BADD9D-E5A6-45C1-A4CC-360A23A53189}"/>
                </a:ext>
              </a:extLst>
            </p:cNvPr>
            <p:cNvSpPr/>
            <p:nvPr/>
          </p:nvSpPr>
          <p:spPr bwMode="auto">
            <a:xfrm>
              <a:off x="0" y="-11511"/>
              <a:ext cx="9099546" cy="1887308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0210" h="1886744">
                  <a:moveTo>
                    <a:pt x="0" y="10948"/>
                  </a:moveTo>
                  <a:lnTo>
                    <a:pt x="2805328" y="0"/>
                  </a:lnTo>
                  <a:lnTo>
                    <a:pt x="9100210" y="1229820"/>
                  </a:lnTo>
                  <a:lnTo>
                    <a:pt x="0" y="1886744"/>
                  </a:lnTo>
                  <a:lnTo>
                    <a:pt x="0" y="10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273" name="Picture 8" descr="header-background.png">
              <a:extLst>
                <a:ext uri="{FF2B5EF4-FFF2-40B4-BE49-F238E27FC236}">
                  <a16:creationId xmlns:a16="http://schemas.microsoft.com/office/drawing/2014/main" id="{C44AE311-4330-44C8-84C6-79DF89DEF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itle 1">
            <a:extLst>
              <a:ext uri="{FF2B5EF4-FFF2-40B4-BE49-F238E27FC236}">
                <a16:creationId xmlns:a16="http://schemas.microsoft.com/office/drawing/2014/main" id="{BB36FA7E-204E-4D36-94E9-825E2EE2FEE1}"/>
              </a:ext>
            </a:extLst>
          </p:cNvPr>
          <p:cNvSpPr txBox="1">
            <a:spLocks/>
          </p:cNvSpPr>
          <p:nvPr/>
        </p:nvSpPr>
        <p:spPr bwMode="auto">
          <a:xfrm>
            <a:off x="251520" y="701823"/>
            <a:ext cx="475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The modern Olympic Games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0E4DDF-54CE-4D5D-8C47-F3C5315D3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726" y="5661323"/>
            <a:ext cx="5184775" cy="923330"/>
          </a:xfrm>
          <a:prstGeom prst="rect">
            <a:avLst/>
          </a:prstGeom>
          <a:solidFill>
            <a:srgbClr val="003865">
              <a:alpha val="6470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Organised by the International Olympic Committee, the first modern Olympic Games took place in Athens, Greece in 1896.</a:t>
            </a:r>
            <a:endParaRPr lang="en-US" altLang="en-US" sz="100" dirty="0">
              <a:solidFill>
                <a:srgbClr val="F5F4F3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690731-4E89-4E70-A18D-8A5F7A1563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0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ACF929A-6A47-40E1-8A22-FE3743EF4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6"/>
          <a:stretch/>
        </p:blipFill>
        <p:spPr bwMode="auto">
          <a:xfrm>
            <a:off x="0" y="1100043"/>
            <a:ext cx="9144001" cy="58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1" name="Group 2">
            <a:extLst>
              <a:ext uri="{FF2B5EF4-FFF2-40B4-BE49-F238E27FC236}">
                <a16:creationId xmlns:a16="http://schemas.microsoft.com/office/drawing/2014/main" id="{FD28CC44-9000-471D-B363-850E82DB0089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1903413"/>
            <a:chOff x="0" y="-27384"/>
            <a:chExt cx="9143996" cy="190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BADD9D-E5A6-45C1-A4CC-360A23A53189}"/>
                </a:ext>
              </a:extLst>
            </p:cNvPr>
            <p:cNvSpPr/>
            <p:nvPr/>
          </p:nvSpPr>
          <p:spPr bwMode="auto">
            <a:xfrm>
              <a:off x="0" y="-11511"/>
              <a:ext cx="9099546" cy="1887308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0210" h="1886744">
                  <a:moveTo>
                    <a:pt x="0" y="10948"/>
                  </a:moveTo>
                  <a:lnTo>
                    <a:pt x="2805328" y="0"/>
                  </a:lnTo>
                  <a:lnTo>
                    <a:pt x="9100210" y="1229820"/>
                  </a:lnTo>
                  <a:lnTo>
                    <a:pt x="0" y="1886744"/>
                  </a:lnTo>
                  <a:lnTo>
                    <a:pt x="0" y="10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18" name="Picture 8" descr="header-background.png">
              <a:extLst>
                <a:ext uri="{FF2B5EF4-FFF2-40B4-BE49-F238E27FC236}">
                  <a16:creationId xmlns:a16="http://schemas.microsoft.com/office/drawing/2014/main" id="{94A43933-579D-48A9-B406-F95E80DA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Title 1">
            <a:extLst>
              <a:ext uri="{FF2B5EF4-FFF2-40B4-BE49-F238E27FC236}">
                <a16:creationId xmlns:a16="http://schemas.microsoft.com/office/drawing/2014/main" id="{14B89A6D-EA46-47C9-919A-B23ACA08CB1A}"/>
              </a:ext>
            </a:extLst>
          </p:cNvPr>
          <p:cNvSpPr txBox="1">
            <a:spLocks/>
          </p:cNvSpPr>
          <p:nvPr/>
        </p:nvSpPr>
        <p:spPr bwMode="auto">
          <a:xfrm>
            <a:off x="179513" y="362812"/>
            <a:ext cx="58326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245 athletes from 14 countries competed in the Games and Great Britain was one of them!</a:t>
            </a:r>
          </a:p>
        </p:txBody>
      </p:sp>
      <p:sp>
        <p:nvSpPr>
          <p:cNvPr id="17413" name="Rectangle 1">
            <a:extLst>
              <a:ext uri="{FF2B5EF4-FFF2-40B4-BE49-F238E27FC236}">
                <a16:creationId xmlns:a16="http://schemas.microsoft.com/office/drawing/2014/main" id="{1E43F6B5-0E3E-4161-9412-D2F1A0CE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905000"/>
            <a:ext cx="82819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3865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81053-9E0C-4BDE-9613-88B524B08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313967-2878-4383-9FAA-AE0D007E8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4050"/>
            <a:ext cx="9143999" cy="6502870"/>
          </a:xfrm>
          <a:prstGeom prst="rect">
            <a:avLst/>
          </a:prstGeom>
        </p:spPr>
      </p:pic>
      <p:grpSp>
        <p:nvGrpSpPr>
          <p:cNvPr id="15363" name="Group 1">
            <a:extLst>
              <a:ext uri="{FF2B5EF4-FFF2-40B4-BE49-F238E27FC236}">
                <a16:creationId xmlns:a16="http://schemas.microsoft.com/office/drawing/2014/main" id="{5213B897-318A-457D-AB4C-01C4A7258276}"/>
              </a:ext>
            </a:extLst>
          </p:cNvPr>
          <p:cNvGrpSpPr>
            <a:grpSpLocks/>
          </p:cNvGrpSpPr>
          <p:nvPr/>
        </p:nvGrpSpPr>
        <p:grpSpPr bwMode="auto">
          <a:xfrm>
            <a:off x="-11114" y="-29818"/>
            <a:ext cx="9155113" cy="6916738"/>
            <a:chOff x="-10950" y="-27384"/>
            <a:chExt cx="9154946" cy="69176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4B79C7-393C-4C56-B827-231CABD0111C}"/>
                </a:ext>
              </a:extLst>
            </p:cNvPr>
            <p:cNvSpPr/>
            <p:nvPr/>
          </p:nvSpPr>
          <p:spPr bwMode="auto">
            <a:xfrm>
              <a:off x="-10950" y="-11507"/>
              <a:ext cx="6538794" cy="6901815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  <a:gd name="connsiteX0" fmla="*/ 0 w 9100210"/>
                <a:gd name="connsiteY0" fmla="*/ 10948 h 6879357"/>
                <a:gd name="connsiteX1" fmla="*/ 2805328 w 9100210"/>
                <a:gd name="connsiteY1" fmla="*/ 0 h 6879357"/>
                <a:gd name="connsiteX2" fmla="*/ 9100210 w 9100210"/>
                <a:gd name="connsiteY2" fmla="*/ 1229820 h 6879357"/>
                <a:gd name="connsiteX3" fmla="*/ 10947 w 9100210"/>
                <a:gd name="connsiteY3" fmla="*/ 6879357 h 6879357"/>
                <a:gd name="connsiteX4" fmla="*/ 0 w 9100210"/>
                <a:gd name="connsiteY4" fmla="*/ 10948 h 6879357"/>
                <a:gd name="connsiteX0" fmla="*/ 10949 w 9111159"/>
                <a:gd name="connsiteY0" fmla="*/ 10948 h 6901254"/>
                <a:gd name="connsiteX1" fmla="*/ 2816277 w 9111159"/>
                <a:gd name="connsiteY1" fmla="*/ 0 h 6901254"/>
                <a:gd name="connsiteX2" fmla="*/ 9111159 w 9111159"/>
                <a:gd name="connsiteY2" fmla="*/ 1229820 h 6901254"/>
                <a:gd name="connsiteX3" fmla="*/ 0 w 9111159"/>
                <a:gd name="connsiteY3" fmla="*/ 6901254 h 6901254"/>
                <a:gd name="connsiteX4" fmla="*/ 10949 w 9111159"/>
                <a:gd name="connsiteY4" fmla="*/ 10948 h 6901254"/>
                <a:gd name="connsiteX0" fmla="*/ 10949 w 8837468"/>
                <a:gd name="connsiteY0" fmla="*/ 10948 h 6901254"/>
                <a:gd name="connsiteX1" fmla="*/ 2816277 w 8837468"/>
                <a:gd name="connsiteY1" fmla="*/ 0 h 6901254"/>
                <a:gd name="connsiteX2" fmla="*/ 8837468 w 8837468"/>
                <a:gd name="connsiteY2" fmla="*/ 1218871 h 6901254"/>
                <a:gd name="connsiteX3" fmla="*/ 0 w 8837468"/>
                <a:gd name="connsiteY3" fmla="*/ 6901254 h 6901254"/>
                <a:gd name="connsiteX4" fmla="*/ 10949 w 8837468"/>
                <a:gd name="connsiteY4" fmla="*/ 10948 h 6901254"/>
                <a:gd name="connsiteX0" fmla="*/ 10949 w 6538468"/>
                <a:gd name="connsiteY0" fmla="*/ 10948 h 6901254"/>
                <a:gd name="connsiteX1" fmla="*/ 2816277 w 6538468"/>
                <a:gd name="connsiteY1" fmla="*/ 0 h 6901254"/>
                <a:gd name="connsiteX2" fmla="*/ 6538468 w 6538468"/>
                <a:gd name="connsiteY2" fmla="*/ 759025 h 6901254"/>
                <a:gd name="connsiteX3" fmla="*/ 0 w 6538468"/>
                <a:gd name="connsiteY3" fmla="*/ 6901254 h 6901254"/>
                <a:gd name="connsiteX4" fmla="*/ 10949 w 6538468"/>
                <a:gd name="connsiteY4" fmla="*/ 10948 h 690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8468" h="6901254">
                  <a:moveTo>
                    <a:pt x="10949" y="10948"/>
                  </a:moveTo>
                  <a:lnTo>
                    <a:pt x="2816277" y="0"/>
                  </a:lnTo>
                  <a:lnTo>
                    <a:pt x="6538468" y="759025"/>
                  </a:lnTo>
                  <a:lnTo>
                    <a:pt x="0" y="6901254"/>
                  </a:lnTo>
                  <a:cubicBezTo>
                    <a:pt x="3650" y="4604485"/>
                    <a:pt x="7299" y="2307717"/>
                    <a:pt x="10949" y="109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5366" name="Picture 8" descr="header-background.png">
              <a:extLst>
                <a:ext uri="{FF2B5EF4-FFF2-40B4-BE49-F238E27FC236}">
                  <a16:creationId xmlns:a16="http://schemas.microsoft.com/office/drawing/2014/main" id="{75F395A4-21DB-4536-B466-E88BC90B3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itle 1">
            <a:extLst>
              <a:ext uri="{FF2B5EF4-FFF2-40B4-BE49-F238E27FC236}">
                <a16:creationId xmlns:a16="http://schemas.microsoft.com/office/drawing/2014/main" id="{0BD19953-272E-4E29-AD9E-3D87039530BB}"/>
              </a:ext>
            </a:extLst>
          </p:cNvPr>
          <p:cNvSpPr txBox="1">
            <a:spLocks/>
          </p:cNvSpPr>
          <p:nvPr/>
        </p:nvSpPr>
        <p:spPr bwMode="auto">
          <a:xfrm>
            <a:off x="107504" y="692696"/>
            <a:ext cx="42856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The first International Olympic Day was celebrated on 23 June 1948.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3865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865"/>
                </a:solidFill>
                <a:latin typeface="Arial" panose="020B0604020202020204" pitchFamily="34" charset="0"/>
              </a:rPr>
              <a:t>Austria, Belgium, Canada, Great Britain, Greece, Portugal, Switzerland, Uruguay and Venezuela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865"/>
                </a:solidFill>
                <a:latin typeface="Arial" panose="020B0604020202020204" pitchFamily="34" charset="0"/>
              </a:rPr>
              <a:t>all held events.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C5D28-3DB6-4507-9B29-DB1ABB248A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5010AA-5C40-40EB-B785-99E178FDBE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8952"/>
            <a:ext cx="9144000" cy="6099048"/>
          </a:xfrm>
          <a:prstGeom prst="rect">
            <a:avLst/>
          </a:prstGeom>
        </p:spPr>
      </p:pic>
      <p:grpSp>
        <p:nvGrpSpPr>
          <p:cNvPr id="19458" name="Group 2">
            <a:extLst>
              <a:ext uri="{FF2B5EF4-FFF2-40B4-BE49-F238E27FC236}">
                <a16:creationId xmlns:a16="http://schemas.microsoft.com/office/drawing/2014/main" id="{E6ADAAFA-A878-4F46-BEBA-39C415E6D7F4}"/>
              </a:ext>
            </a:extLst>
          </p:cNvPr>
          <p:cNvGrpSpPr>
            <a:grpSpLocks/>
          </p:cNvGrpSpPr>
          <p:nvPr/>
        </p:nvGrpSpPr>
        <p:grpSpPr bwMode="auto">
          <a:xfrm>
            <a:off x="0" y="-26988"/>
            <a:ext cx="9144000" cy="1903413"/>
            <a:chOff x="0" y="-27384"/>
            <a:chExt cx="9143996" cy="19031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BADD9D-E5A6-45C1-A4CC-360A23A53189}"/>
                </a:ext>
              </a:extLst>
            </p:cNvPr>
            <p:cNvSpPr/>
            <p:nvPr/>
          </p:nvSpPr>
          <p:spPr bwMode="auto">
            <a:xfrm>
              <a:off x="0" y="-11511"/>
              <a:ext cx="9099546" cy="1887308"/>
            </a:xfrm>
            <a:custGeom>
              <a:avLst/>
              <a:gdLst>
                <a:gd name="connsiteX0" fmla="*/ 0 w 9144000"/>
                <a:gd name="connsiteY0" fmla="*/ 0 h 1196975"/>
                <a:gd name="connsiteX1" fmla="*/ 9144000 w 9144000"/>
                <a:gd name="connsiteY1" fmla="*/ 0 h 1196975"/>
                <a:gd name="connsiteX2" fmla="*/ 9144000 w 9144000"/>
                <a:gd name="connsiteY2" fmla="*/ 1196975 h 1196975"/>
                <a:gd name="connsiteX3" fmla="*/ 0 w 9144000"/>
                <a:gd name="connsiteY3" fmla="*/ 1196975 h 1196975"/>
                <a:gd name="connsiteX4" fmla="*/ 0 w 9144000"/>
                <a:gd name="connsiteY4" fmla="*/ 0 h 1196975"/>
                <a:gd name="connsiteX0" fmla="*/ 0 w 9144000"/>
                <a:gd name="connsiteY0" fmla="*/ 0 h 1875796"/>
                <a:gd name="connsiteX1" fmla="*/ 9144000 w 9144000"/>
                <a:gd name="connsiteY1" fmla="*/ 0 h 1875796"/>
                <a:gd name="connsiteX2" fmla="*/ 9144000 w 9144000"/>
                <a:gd name="connsiteY2" fmla="*/ 1196975 h 1875796"/>
                <a:gd name="connsiteX3" fmla="*/ 0 w 9144000"/>
                <a:gd name="connsiteY3" fmla="*/ 1875796 h 1875796"/>
                <a:gd name="connsiteX4" fmla="*/ 0 w 9144000"/>
                <a:gd name="connsiteY4" fmla="*/ 0 h 1875796"/>
                <a:gd name="connsiteX0" fmla="*/ 0 w 9144000"/>
                <a:gd name="connsiteY0" fmla="*/ 10948 h 1886744"/>
                <a:gd name="connsiteX1" fmla="*/ 2805328 w 9144000"/>
                <a:gd name="connsiteY1" fmla="*/ 0 h 1886744"/>
                <a:gd name="connsiteX2" fmla="*/ 9144000 w 9144000"/>
                <a:gd name="connsiteY2" fmla="*/ 1207923 h 1886744"/>
                <a:gd name="connsiteX3" fmla="*/ 0 w 9144000"/>
                <a:gd name="connsiteY3" fmla="*/ 1886744 h 1886744"/>
                <a:gd name="connsiteX4" fmla="*/ 0 w 9144000"/>
                <a:gd name="connsiteY4" fmla="*/ 10948 h 1886744"/>
                <a:gd name="connsiteX0" fmla="*/ 0 w 8804624"/>
                <a:gd name="connsiteY0" fmla="*/ 10948 h 1886744"/>
                <a:gd name="connsiteX1" fmla="*/ 2805328 w 8804624"/>
                <a:gd name="connsiteY1" fmla="*/ 0 h 1886744"/>
                <a:gd name="connsiteX2" fmla="*/ 8804624 w 8804624"/>
                <a:gd name="connsiteY2" fmla="*/ 1251718 h 1886744"/>
                <a:gd name="connsiteX3" fmla="*/ 0 w 8804624"/>
                <a:gd name="connsiteY3" fmla="*/ 1886744 h 1886744"/>
                <a:gd name="connsiteX4" fmla="*/ 0 w 8804624"/>
                <a:gd name="connsiteY4" fmla="*/ 10948 h 1886744"/>
                <a:gd name="connsiteX0" fmla="*/ 0 w 8782728"/>
                <a:gd name="connsiteY0" fmla="*/ 10948 h 1886744"/>
                <a:gd name="connsiteX1" fmla="*/ 2805328 w 8782728"/>
                <a:gd name="connsiteY1" fmla="*/ 0 h 1886744"/>
                <a:gd name="connsiteX2" fmla="*/ 8782728 w 8782728"/>
                <a:gd name="connsiteY2" fmla="*/ 1240769 h 1886744"/>
                <a:gd name="connsiteX3" fmla="*/ 0 w 8782728"/>
                <a:gd name="connsiteY3" fmla="*/ 1886744 h 1886744"/>
                <a:gd name="connsiteX4" fmla="*/ 0 w 8782728"/>
                <a:gd name="connsiteY4" fmla="*/ 10948 h 1886744"/>
                <a:gd name="connsiteX0" fmla="*/ 0 w 9089262"/>
                <a:gd name="connsiteY0" fmla="*/ 10948 h 1886744"/>
                <a:gd name="connsiteX1" fmla="*/ 2805328 w 9089262"/>
                <a:gd name="connsiteY1" fmla="*/ 0 h 1886744"/>
                <a:gd name="connsiteX2" fmla="*/ 9089262 w 9089262"/>
                <a:gd name="connsiteY2" fmla="*/ 1218872 h 1886744"/>
                <a:gd name="connsiteX3" fmla="*/ 0 w 9089262"/>
                <a:gd name="connsiteY3" fmla="*/ 1886744 h 1886744"/>
                <a:gd name="connsiteX4" fmla="*/ 0 w 9089262"/>
                <a:gd name="connsiteY4" fmla="*/ 10948 h 1886744"/>
                <a:gd name="connsiteX0" fmla="*/ 0 w 9187791"/>
                <a:gd name="connsiteY0" fmla="*/ 10948 h 1886744"/>
                <a:gd name="connsiteX1" fmla="*/ 2805328 w 9187791"/>
                <a:gd name="connsiteY1" fmla="*/ 0 h 1886744"/>
                <a:gd name="connsiteX2" fmla="*/ 9187791 w 9187791"/>
                <a:gd name="connsiteY2" fmla="*/ 1240769 h 1886744"/>
                <a:gd name="connsiteX3" fmla="*/ 0 w 9187791"/>
                <a:gd name="connsiteY3" fmla="*/ 1886744 h 1886744"/>
                <a:gd name="connsiteX4" fmla="*/ 0 w 9187791"/>
                <a:gd name="connsiteY4" fmla="*/ 10948 h 1886744"/>
                <a:gd name="connsiteX0" fmla="*/ 0 w 9100210"/>
                <a:gd name="connsiteY0" fmla="*/ 10948 h 1886744"/>
                <a:gd name="connsiteX1" fmla="*/ 2805328 w 9100210"/>
                <a:gd name="connsiteY1" fmla="*/ 0 h 1886744"/>
                <a:gd name="connsiteX2" fmla="*/ 9100210 w 9100210"/>
                <a:gd name="connsiteY2" fmla="*/ 1229820 h 1886744"/>
                <a:gd name="connsiteX3" fmla="*/ 0 w 9100210"/>
                <a:gd name="connsiteY3" fmla="*/ 1886744 h 1886744"/>
                <a:gd name="connsiteX4" fmla="*/ 0 w 9100210"/>
                <a:gd name="connsiteY4" fmla="*/ 10948 h 18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0210" h="1886744">
                  <a:moveTo>
                    <a:pt x="0" y="10948"/>
                  </a:moveTo>
                  <a:lnTo>
                    <a:pt x="2805328" y="0"/>
                  </a:lnTo>
                  <a:lnTo>
                    <a:pt x="9100210" y="1229820"/>
                  </a:lnTo>
                  <a:lnTo>
                    <a:pt x="0" y="1886744"/>
                  </a:lnTo>
                  <a:lnTo>
                    <a:pt x="0" y="10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62" name="Picture 8" descr="header-background.png">
              <a:extLst>
                <a:ext uri="{FF2B5EF4-FFF2-40B4-BE49-F238E27FC236}">
                  <a16:creationId xmlns:a16="http://schemas.microsoft.com/office/drawing/2014/main" id="{25A5D486-B220-4CC4-9889-0064FB497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80" r="-245"/>
            <a:stretch>
              <a:fillRect/>
            </a:stretch>
          </p:blipFill>
          <p:spPr bwMode="auto">
            <a:xfrm flipH="1">
              <a:off x="2696608" y="-27384"/>
              <a:ext cx="6447388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>
            <a:extLst>
              <a:ext uri="{FF2B5EF4-FFF2-40B4-BE49-F238E27FC236}">
                <a16:creationId xmlns:a16="http://schemas.microsoft.com/office/drawing/2014/main" id="{F5034D83-6913-49C2-B4D9-9FC2F8EBB42E}"/>
              </a:ext>
            </a:extLst>
          </p:cNvPr>
          <p:cNvSpPr txBox="1">
            <a:spLocks/>
          </p:cNvSpPr>
          <p:nvPr/>
        </p:nvSpPr>
        <p:spPr bwMode="auto">
          <a:xfrm>
            <a:off x="274558" y="594645"/>
            <a:ext cx="6048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3865"/>
                </a:solidFill>
                <a:latin typeface="Arial" panose="020B0604020202020204" pitchFamily="34" charset="0"/>
              </a:rPr>
              <a:t>The Olympic Games have grown and grown!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ED7F47-6CB9-4F4F-BE3C-6E40DD43B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4972452"/>
            <a:ext cx="2843783" cy="1200329"/>
          </a:xfrm>
          <a:prstGeom prst="rect">
            <a:avLst/>
          </a:prstGeom>
          <a:solidFill>
            <a:srgbClr val="FCB14F">
              <a:alpha val="6470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None/>
            </a:pPr>
            <a:r>
              <a:rPr lang="en-GB" altLang="en-US" sz="1800" b="1" dirty="0">
                <a:solidFill>
                  <a:srgbClr val="003865"/>
                </a:solidFill>
                <a:latin typeface="Arial" panose="020B0604020202020204" pitchFamily="34" charset="0"/>
              </a:rPr>
              <a:t>More than 10,000 athletes from 205 nations participated at Rio 2016.</a:t>
            </a:r>
            <a:endParaRPr lang="en-US" altLang="en-US" sz="100" dirty="0">
              <a:solidFill>
                <a:srgbClr val="F5F4F3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D5B736-8CC0-48FD-9148-45DB0B496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054"/>
            <a:ext cx="1743776" cy="7746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am GB re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C6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4708</TotalTime>
  <Words>358</Words>
  <Application>Microsoft Office PowerPoint</Application>
  <PresentationFormat>On-screen Show (4:3)</PresentationFormat>
  <Paragraphs>68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Set for the future!</dc:title>
  <dc:creator>Fiona</dc:creator>
  <cp:lastModifiedBy>Catriona Hull</cp:lastModifiedBy>
  <cp:revision>244</cp:revision>
  <dcterms:created xsi:type="dcterms:W3CDTF">2012-10-03T12:20:25Z</dcterms:created>
  <dcterms:modified xsi:type="dcterms:W3CDTF">2020-06-02T11:45:21Z</dcterms:modified>
</cp:coreProperties>
</file>